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7" r:id="rId5"/>
    <p:sldMasterId id="214748369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Lst>
  <p:sldSz cy="5143500" cx="9144000"/>
  <p:notesSz cx="6858000" cy="9144000"/>
  <p:embeddedFontLst>
    <p:embeddedFont>
      <p:font typeface="Inter Tight Medium"/>
      <p:regular r:id="rId61"/>
      <p:bold r:id="rId62"/>
      <p:italic r:id="rId63"/>
      <p:boldItalic r:id="rId64"/>
    </p:embeddedFont>
    <p:embeddedFont>
      <p:font typeface="Kantumruy Pro"/>
      <p:regular r:id="rId65"/>
      <p:bold r:id="rId66"/>
      <p:italic r:id="rId67"/>
      <p:boldItalic r:id="rId68"/>
    </p:embeddedFont>
    <p:embeddedFont>
      <p:font typeface="Inter Tight"/>
      <p:regular r:id="rId69"/>
      <p:bold r:id="rId70"/>
      <p:italic r:id="rId71"/>
      <p:boldItalic r:id="rId72"/>
    </p:embeddedFont>
    <p:embeddedFont>
      <p:font typeface="Inter Tight SemiBold"/>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4FB4547-42FA-4E89-9C80-8F15BDEA615E}">
  <a:tblStyle styleId="{84FB4547-42FA-4E89-9C80-8F15BDEA615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20D7B44-50C6-41E4-8D23-52A6CF4F6A81}"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InterTightSemiBold-regular.fntdata"/><Relationship Id="rId72" Type="http://schemas.openxmlformats.org/officeDocument/2006/relationships/font" Target="fonts/InterTight-boldItalic.fntdata"/><Relationship Id="rId31" Type="http://schemas.openxmlformats.org/officeDocument/2006/relationships/slide" Target="slides/slide24.xml"/><Relationship Id="rId75" Type="http://schemas.openxmlformats.org/officeDocument/2006/relationships/font" Target="fonts/InterTightSemiBold-italic.fntdata"/><Relationship Id="rId30" Type="http://schemas.openxmlformats.org/officeDocument/2006/relationships/slide" Target="slides/slide23.xml"/><Relationship Id="rId74" Type="http://schemas.openxmlformats.org/officeDocument/2006/relationships/font" Target="fonts/InterTightSemiBold-bold.fntdata"/><Relationship Id="rId33" Type="http://schemas.openxmlformats.org/officeDocument/2006/relationships/slide" Target="slides/slide26.xml"/><Relationship Id="rId32" Type="http://schemas.openxmlformats.org/officeDocument/2006/relationships/slide" Target="slides/slide25.xml"/><Relationship Id="rId76" Type="http://schemas.openxmlformats.org/officeDocument/2006/relationships/font" Target="fonts/InterTightSemiBold-boldItalic.fntdata"/><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InterTight-italic.fntdata"/><Relationship Id="rId70" Type="http://schemas.openxmlformats.org/officeDocument/2006/relationships/font" Target="fonts/InterTight-bold.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InterTightMedium-bold.fntdata"/><Relationship Id="rId61" Type="http://schemas.openxmlformats.org/officeDocument/2006/relationships/font" Target="fonts/InterTightMedium-regular.fntdata"/><Relationship Id="rId20" Type="http://schemas.openxmlformats.org/officeDocument/2006/relationships/slide" Target="slides/slide13.xml"/><Relationship Id="rId64" Type="http://schemas.openxmlformats.org/officeDocument/2006/relationships/font" Target="fonts/InterTightMedium-boldItalic.fntdata"/><Relationship Id="rId63" Type="http://schemas.openxmlformats.org/officeDocument/2006/relationships/font" Target="fonts/InterTightMedium-italic.fntdata"/><Relationship Id="rId22" Type="http://schemas.openxmlformats.org/officeDocument/2006/relationships/slide" Target="slides/slide15.xml"/><Relationship Id="rId66" Type="http://schemas.openxmlformats.org/officeDocument/2006/relationships/font" Target="fonts/KantumruyPro-bold.fntdata"/><Relationship Id="rId21" Type="http://schemas.openxmlformats.org/officeDocument/2006/relationships/slide" Target="slides/slide14.xml"/><Relationship Id="rId65" Type="http://schemas.openxmlformats.org/officeDocument/2006/relationships/font" Target="fonts/KantumruyPro-regular.fntdata"/><Relationship Id="rId24" Type="http://schemas.openxmlformats.org/officeDocument/2006/relationships/slide" Target="slides/slide17.xml"/><Relationship Id="rId68" Type="http://schemas.openxmlformats.org/officeDocument/2006/relationships/font" Target="fonts/KantumruyPro-boldItalic.fntdata"/><Relationship Id="rId23" Type="http://schemas.openxmlformats.org/officeDocument/2006/relationships/slide" Target="slides/slide16.xml"/><Relationship Id="rId67" Type="http://schemas.openxmlformats.org/officeDocument/2006/relationships/font" Target="fonts/KantumruyPro-italic.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InterTight-regular.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b08c2b4377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b08c2b4377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b407df1c88_1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3b407df1c88_1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3b407df1c88_1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3b407df1c88_1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3b407df1c88_1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3b407df1c88_1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b407df1c88_1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3b407df1c88_1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3b407df1c88_1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3b407df1c88_1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3b407df1c88_1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3b407df1c88_1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3b407df1c88_1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3b407df1c88_1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3b407df1c88_1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3b407df1c88_1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3b407df1c88_1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3b407df1c88_1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b407df1c88_1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3b407df1c88_1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b08c2b4377_0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3b08c2b4377_0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3b407df1c88_1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3b407df1c88_1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3b407df1c88_1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3b407df1c88_1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3b407df1c88_1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3b407df1c88_1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3b407df1c88_1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3b407df1c88_1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3b407df1c88_1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3b407df1c88_1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3b407df1c88_1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3b407df1c88_1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3b407df1c88_1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3b407df1c88_1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3b407df1c88_1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3b407df1c88_1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3b407df1c88_1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3b407df1c88_1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3b407df1c88_1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3b407df1c88_1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b4601d569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3b4601d569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3b407df1c88_1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3b407df1c88_1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b407df1c88_1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3b407df1c88_1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3b407df1c88_1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3b407df1c88_1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3b407df1c88_1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3b407df1c88_1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3b4601d569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3b4601d569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3b4601d569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3b4601d569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3b4601d569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3b4601d569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3b4601d569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3b4601d569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3b4601d569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3b4601d569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3b4601d569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3b4601d569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b407df1c88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3b407df1c88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3b4601d5698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3b4601d569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3b4601d569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3b4601d569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3b4601d5698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3b4601d569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3b4601d5698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3b4601d5698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3b4601d5698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3b4601d5698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3b492c62cd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3b492c62cd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3b492c62cd1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3b492c62cd1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3b492c62cd1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3b492c62cd1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3b492c62cd1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3b492c62cd1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3b492c62cd1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3b492c62cd1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b407df1c88_1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3b407df1c88_1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3b492c62cd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3b492c62cd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3b492c62c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3b492c62c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3b492c62cd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3b492c62cd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3b492c62cd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3b492c62cd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b407df1c88_1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3b407df1c88_1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b407df1c88_1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3b407df1c88_1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3b407df1c88_1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3b407df1c88_1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3b407df1c88_1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3b407df1c88_1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54" name="Shape 54"/>
        <p:cNvGrpSpPr/>
        <p:nvPr/>
      </p:nvGrpSpPr>
      <p:grpSpPr>
        <a:xfrm>
          <a:off x="0" y="0"/>
          <a:ext cx="0" cy="0"/>
          <a:chOff x="0" y="0"/>
          <a:chExt cx="0" cy="0"/>
        </a:xfrm>
      </p:grpSpPr>
      <p:grpSp>
        <p:nvGrpSpPr>
          <p:cNvPr id="55" name="Google Shape;55;p14"/>
          <p:cNvGrpSpPr/>
          <p:nvPr/>
        </p:nvGrpSpPr>
        <p:grpSpPr>
          <a:xfrm rot="299808">
            <a:off x="124383" y="-559521"/>
            <a:ext cx="8900029" cy="6258229"/>
            <a:chOff x="124223" y="-559280"/>
            <a:chExt cx="8900025" cy="6258226"/>
          </a:xfrm>
        </p:grpSpPr>
        <p:grpSp>
          <p:nvGrpSpPr>
            <p:cNvPr id="56" name="Google Shape;56;p14"/>
            <p:cNvGrpSpPr/>
            <p:nvPr/>
          </p:nvGrpSpPr>
          <p:grpSpPr>
            <a:xfrm>
              <a:off x="124223" y="-78561"/>
              <a:ext cx="8900025" cy="5296800"/>
              <a:chOff x="124223" y="-78561"/>
              <a:chExt cx="8900025" cy="5296800"/>
            </a:xfrm>
          </p:grpSpPr>
          <p:sp>
            <p:nvSpPr>
              <p:cNvPr id="57" name="Google Shape;57;p14"/>
              <p:cNvSpPr/>
              <p:nvPr/>
            </p:nvSpPr>
            <p:spPr>
              <a:xfrm rot="-1623">
                <a:off x="7117071" y="2014308"/>
                <a:ext cx="1906200" cy="187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sp>
            <p:nvSpPr>
              <p:cNvPr id="58" name="Google Shape;58;p14"/>
              <p:cNvSpPr/>
              <p:nvPr/>
            </p:nvSpPr>
            <p:spPr>
              <a:xfrm flipH="1" rot="-1487">
                <a:off x="124823" y="-77211"/>
                <a:ext cx="6242101" cy="5294100"/>
              </a:xfrm>
              <a:prstGeom prst="snip1Rect">
                <a:avLst>
                  <a:gd fmla="val 4248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59" name="Google Shape;59;p14"/>
              <p:cNvSpPr/>
              <p:nvPr/>
            </p:nvSpPr>
            <p:spPr>
              <a:xfrm flipH="1" rot="10798513">
                <a:off x="2781248" y="-76291"/>
                <a:ext cx="6242401" cy="5289900"/>
              </a:xfrm>
              <a:prstGeom prst="snip1Rect">
                <a:avLst>
                  <a:gd fmla="val 4249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60" name="Google Shape;60;p14"/>
              <p:cNvSpPr/>
              <p:nvPr/>
            </p:nvSpPr>
            <p:spPr>
              <a:xfrm rot="-1623">
                <a:off x="125118" y="1250275"/>
                <a:ext cx="1906200" cy="187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grpSp>
        <p:sp>
          <p:nvSpPr>
            <p:cNvPr id="61" name="Google Shape;61;p14"/>
            <p:cNvSpPr/>
            <p:nvPr/>
          </p:nvSpPr>
          <p:spPr>
            <a:xfrm rot="-4516116">
              <a:off x="314265" y="-331820"/>
              <a:ext cx="1871106" cy="183798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sp>
          <p:nvSpPr>
            <p:cNvPr id="62" name="Google Shape;62;p14"/>
            <p:cNvSpPr/>
            <p:nvPr/>
          </p:nvSpPr>
          <p:spPr>
            <a:xfrm rot="6283884">
              <a:off x="6963097" y="3633506"/>
              <a:ext cx="1871106" cy="183798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grpSp>
      <p:sp>
        <p:nvSpPr>
          <p:cNvPr id="63" name="Google Shape;63;p14"/>
          <p:cNvSpPr txBox="1"/>
          <p:nvPr>
            <p:ph type="ctrTitle"/>
          </p:nvPr>
        </p:nvSpPr>
        <p:spPr>
          <a:xfrm>
            <a:off x="1826325" y="1559575"/>
            <a:ext cx="5494800" cy="15699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SzPts val="5000"/>
              <a:buNone/>
              <a:defRPr sz="5000"/>
            </a:lvl1pPr>
            <a:lvl2pPr lvl="1">
              <a:lnSpc>
                <a:spcPct val="90000"/>
              </a:lnSpc>
              <a:spcBef>
                <a:spcPts val="0"/>
              </a:spcBef>
              <a:spcAft>
                <a:spcPts val="0"/>
              </a:spcAft>
              <a:buSzPts val="5000"/>
              <a:buNone/>
              <a:defRPr sz="5000"/>
            </a:lvl2pPr>
            <a:lvl3pPr lvl="2">
              <a:lnSpc>
                <a:spcPct val="90000"/>
              </a:lnSpc>
              <a:spcBef>
                <a:spcPts val="0"/>
              </a:spcBef>
              <a:spcAft>
                <a:spcPts val="0"/>
              </a:spcAft>
              <a:buSzPts val="5000"/>
              <a:buNone/>
              <a:defRPr sz="5000"/>
            </a:lvl3pPr>
            <a:lvl4pPr lvl="3">
              <a:lnSpc>
                <a:spcPct val="90000"/>
              </a:lnSpc>
              <a:spcBef>
                <a:spcPts val="0"/>
              </a:spcBef>
              <a:spcAft>
                <a:spcPts val="0"/>
              </a:spcAft>
              <a:buSzPts val="5000"/>
              <a:buNone/>
              <a:defRPr sz="5000"/>
            </a:lvl4pPr>
            <a:lvl5pPr lvl="4">
              <a:lnSpc>
                <a:spcPct val="90000"/>
              </a:lnSpc>
              <a:spcBef>
                <a:spcPts val="0"/>
              </a:spcBef>
              <a:spcAft>
                <a:spcPts val="0"/>
              </a:spcAft>
              <a:buSzPts val="5000"/>
              <a:buNone/>
              <a:defRPr sz="5000"/>
            </a:lvl5pPr>
            <a:lvl6pPr lvl="5">
              <a:lnSpc>
                <a:spcPct val="90000"/>
              </a:lnSpc>
              <a:spcBef>
                <a:spcPts val="0"/>
              </a:spcBef>
              <a:spcAft>
                <a:spcPts val="0"/>
              </a:spcAft>
              <a:buSzPts val="5000"/>
              <a:buNone/>
              <a:defRPr sz="5000"/>
            </a:lvl6pPr>
            <a:lvl7pPr lvl="6">
              <a:lnSpc>
                <a:spcPct val="90000"/>
              </a:lnSpc>
              <a:spcBef>
                <a:spcPts val="0"/>
              </a:spcBef>
              <a:spcAft>
                <a:spcPts val="0"/>
              </a:spcAft>
              <a:buSzPts val="5000"/>
              <a:buNone/>
              <a:defRPr sz="5000"/>
            </a:lvl7pPr>
            <a:lvl8pPr lvl="7">
              <a:lnSpc>
                <a:spcPct val="90000"/>
              </a:lnSpc>
              <a:spcBef>
                <a:spcPts val="0"/>
              </a:spcBef>
              <a:spcAft>
                <a:spcPts val="0"/>
              </a:spcAft>
              <a:buSzPts val="5000"/>
              <a:buNone/>
              <a:defRPr sz="5000"/>
            </a:lvl8pPr>
            <a:lvl9pPr lvl="8">
              <a:lnSpc>
                <a:spcPct val="90000"/>
              </a:lnSpc>
              <a:spcBef>
                <a:spcPts val="0"/>
              </a:spcBef>
              <a:spcAft>
                <a:spcPts val="0"/>
              </a:spcAft>
              <a:buSzPts val="5000"/>
              <a:buNone/>
              <a:defRPr sz="5000"/>
            </a:lvl9pPr>
          </a:lstStyle>
          <a:p/>
        </p:txBody>
      </p:sp>
      <p:sp>
        <p:nvSpPr>
          <p:cNvPr id="64" name="Google Shape;64;p14"/>
          <p:cNvSpPr txBox="1"/>
          <p:nvPr>
            <p:ph idx="1" type="subTitle"/>
          </p:nvPr>
        </p:nvSpPr>
        <p:spPr>
          <a:xfrm>
            <a:off x="1826325" y="3252475"/>
            <a:ext cx="5494800" cy="792600"/>
          </a:xfrm>
          <a:prstGeom prst="rect">
            <a:avLst/>
          </a:prstGeom>
        </p:spPr>
        <p:txBody>
          <a:bodyPr anchorCtr="0" anchor="t" bIns="91425" lIns="91425" spcFirstLastPara="1" rIns="91425" wrap="square" tIns="91425">
            <a:spAutoFit/>
          </a:bodyPr>
          <a:lstStyle>
            <a:lvl1pPr lvl="0">
              <a:spcBef>
                <a:spcPts val="0"/>
              </a:spcBef>
              <a:spcAft>
                <a:spcPts val="0"/>
              </a:spcAft>
              <a:buSzPts val="2500"/>
              <a:buFont typeface="Inter Tight Medium"/>
              <a:buNone/>
              <a:defRPr sz="2500">
                <a:latin typeface="Inter Tight Medium"/>
                <a:ea typeface="Inter Tight Medium"/>
                <a:cs typeface="Inter Tight Medium"/>
                <a:sym typeface="Inter Tight Medium"/>
              </a:defRPr>
            </a:lvl1pPr>
            <a:lvl2pPr lvl="1">
              <a:spcBef>
                <a:spcPts val="0"/>
              </a:spcBef>
              <a:spcAft>
                <a:spcPts val="0"/>
              </a:spcAft>
              <a:buSzPts val="2500"/>
              <a:buFont typeface="Inter Tight Medium"/>
              <a:buNone/>
              <a:defRPr sz="2500">
                <a:latin typeface="Inter Tight Medium"/>
                <a:ea typeface="Inter Tight Medium"/>
                <a:cs typeface="Inter Tight Medium"/>
                <a:sym typeface="Inter Tight Medium"/>
              </a:defRPr>
            </a:lvl2pPr>
            <a:lvl3pPr lvl="2">
              <a:spcBef>
                <a:spcPts val="0"/>
              </a:spcBef>
              <a:spcAft>
                <a:spcPts val="0"/>
              </a:spcAft>
              <a:buSzPts val="2500"/>
              <a:buFont typeface="Inter Tight Medium"/>
              <a:buNone/>
              <a:defRPr sz="2500">
                <a:latin typeface="Inter Tight Medium"/>
                <a:ea typeface="Inter Tight Medium"/>
                <a:cs typeface="Inter Tight Medium"/>
                <a:sym typeface="Inter Tight Medium"/>
              </a:defRPr>
            </a:lvl3pPr>
            <a:lvl4pPr lvl="3">
              <a:spcBef>
                <a:spcPts val="0"/>
              </a:spcBef>
              <a:spcAft>
                <a:spcPts val="0"/>
              </a:spcAft>
              <a:buSzPts val="2500"/>
              <a:buFont typeface="Inter Tight Medium"/>
              <a:buNone/>
              <a:defRPr sz="2500">
                <a:latin typeface="Inter Tight Medium"/>
                <a:ea typeface="Inter Tight Medium"/>
                <a:cs typeface="Inter Tight Medium"/>
                <a:sym typeface="Inter Tight Medium"/>
              </a:defRPr>
            </a:lvl4pPr>
            <a:lvl5pPr lvl="4">
              <a:spcBef>
                <a:spcPts val="0"/>
              </a:spcBef>
              <a:spcAft>
                <a:spcPts val="0"/>
              </a:spcAft>
              <a:buSzPts val="2500"/>
              <a:buFont typeface="Inter Tight Medium"/>
              <a:buNone/>
              <a:defRPr sz="2500">
                <a:latin typeface="Inter Tight Medium"/>
                <a:ea typeface="Inter Tight Medium"/>
                <a:cs typeface="Inter Tight Medium"/>
                <a:sym typeface="Inter Tight Medium"/>
              </a:defRPr>
            </a:lvl5pPr>
            <a:lvl6pPr lvl="5">
              <a:spcBef>
                <a:spcPts val="0"/>
              </a:spcBef>
              <a:spcAft>
                <a:spcPts val="0"/>
              </a:spcAft>
              <a:buSzPts val="2500"/>
              <a:buFont typeface="Inter Tight Medium"/>
              <a:buNone/>
              <a:defRPr sz="2500">
                <a:latin typeface="Inter Tight Medium"/>
                <a:ea typeface="Inter Tight Medium"/>
                <a:cs typeface="Inter Tight Medium"/>
                <a:sym typeface="Inter Tight Medium"/>
              </a:defRPr>
            </a:lvl6pPr>
            <a:lvl7pPr lvl="6">
              <a:spcBef>
                <a:spcPts val="0"/>
              </a:spcBef>
              <a:spcAft>
                <a:spcPts val="0"/>
              </a:spcAft>
              <a:buSzPts val="2500"/>
              <a:buFont typeface="Inter Tight Medium"/>
              <a:buNone/>
              <a:defRPr sz="2500">
                <a:latin typeface="Inter Tight Medium"/>
                <a:ea typeface="Inter Tight Medium"/>
                <a:cs typeface="Inter Tight Medium"/>
                <a:sym typeface="Inter Tight Medium"/>
              </a:defRPr>
            </a:lvl7pPr>
            <a:lvl8pPr lvl="7">
              <a:spcBef>
                <a:spcPts val="0"/>
              </a:spcBef>
              <a:spcAft>
                <a:spcPts val="0"/>
              </a:spcAft>
              <a:buSzPts val="2500"/>
              <a:buFont typeface="Inter Tight Medium"/>
              <a:buNone/>
              <a:defRPr sz="2500">
                <a:latin typeface="Inter Tight Medium"/>
                <a:ea typeface="Inter Tight Medium"/>
                <a:cs typeface="Inter Tight Medium"/>
                <a:sym typeface="Inter Tight Medium"/>
              </a:defRPr>
            </a:lvl8pPr>
            <a:lvl9pPr lvl="8">
              <a:spcBef>
                <a:spcPts val="0"/>
              </a:spcBef>
              <a:spcAft>
                <a:spcPts val="0"/>
              </a:spcAft>
              <a:buSzPts val="2500"/>
              <a:buFont typeface="Inter Tight Medium"/>
              <a:buNone/>
              <a:defRPr sz="2500">
                <a:latin typeface="Inter Tight Medium"/>
                <a:ea typeface="Inter Tight Medium"/>
                <a:cs typeface="Inter Tight Medium"/>
                <a:sym typeface="Inter Tight Medium"/>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65" name="Shape 65"/>
        <p:cNvGrpSpPr/>
        <p:nvPr/>
      </p:nvGrpSpPr>
      <p:grpSpPr>
        <a:xfrm>
          <a:off x="0" y="0"/>
          <a:ext cx="0" cy="0"/>
          <a:chOff x="0" y="0"/>
          <a:chExt cx="0" cy="0"/>
        </a:xfrm>
      </p:grpSpPr>
      <p:sp>
        <p:nvSpPr>
          <p:cNvPr id="66" name="Google Shape;66;p15"/>
          <p:cNvSpPr txBox="1"/>
          <p:nvPr>
            <p:ph type="title"/>
          </p:nvPr>
        </p:nvSpPr>
        <p:spPr>
          <a:xfrm>
            <a:off x="311700" y="2150850"/>
            <a:ext cx="8520600" cy="841800"/>
          </a:xfrm>
          <a:prstGeom prst="rect">
            <a:avLst/>
          </a:prstGeom>
        </p:spPr>
        <p:txBody>
          <a:bodyPr anchorCtr="0" anchor="ctr" bIns="91425" lIns="91425" spcFirstLastPara="1" rIns="91425" wrap="square" tIns="91425">
            <a:sp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7" name="Google Shape;67;p15"/>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_1">
    <p:spTree>
      <p:nvGrpSpPr>
        <p:cNvPr id="68" name="Shape 68"/>
        <p:cNvGrpSpPr/>
        <p:nvPr/>
      </p:nvGrpSpPr>
      <p:grpSpPr>
        <a:xfrm>
          <a:off x="0" y="0"/>
          <a:ext cx="0" cy="0"/>
          <a:chOff x="0" y="0"/>
          <a:chExt cx="0" cy="0"/>
        </a:xfrm>
      </p:grpSpPr>
      <p:sp>
        <p:nvSpPr>
          <p:cNvPr id="69" name="Google Shape;69;p16"/>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0" name="Google Shape;70;p16"/>
          <p:cNvSpPr txBox="1"/>
          <p:nvPr>
            <p:ph idx="1" type="body"/>
          </p:nvPr>
        </p:nvSpPr>
        <p:spPr>
          <a:xfrm>
            <a:off x="311700" y="1152475"/>
            <a:ext cx="8520600" cy="34164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71" name="Google Shape;71;p16"/>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72" name="Shape 72"/>
        <p:cNvGrpSpPr/>
        <p:nvPr/>
      </p:nvGrpSpPr>
      <p:grpSpPr>
        <a:xfrm>
          <a:off x="0" y="0"/>
          <a:ext cx="0" cy="0"/>
          <a:chOff x="0" y="0"/>
          <a:chExt cx="0" cy="0"/>
        </a:xfrm>
      </p:grpSpPr>
      <p:sp>
        <p:nvSpPr>
          <p:cNvPr id="73" name="Google Shape;73;p17"/>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4" name="Google Shape;74;p17"/>
          <p:cNvSpPr txBox="1"/>
          <p:nvPr>
            <p:ph idx="1" type="body"/>
          </p:nvPr>
        </p:nvSpPr>
        <p:spPr>
          <a:xfrm>
            <a:off x="3117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5" name="Google Shape;75;p17"/>
          <p:cNvSpPr txBox="1"/>
          <p:nvPr>
            <p:ph idx="2" type="body"/>
          </p:nvPr>
        </p:nvSpPr>
        <p:spPr>
          <a:xfrm>
            <a:off x="48324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 name="Google Shape;76;p17"/>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77" name="Shape 77"/>
        <p:cNvGrpSpPr/>
        <p:nvPr/>
      </p:nvGrpSpPr>
      <p:grpSpPr>
        <a:xfrm>
          <a:off x="0" y="0"/>
          <a:ext cx="0" cy="0"/>
          <a:chOff x="0" y="0"/>
          <a:chExt cx="0" cy="0"/>
        </a:xfrm>
      </p:grpSpPr>
      <p:sp>
        <p:nvSpPr>
          <p:cNvPr id="78" name="Google Shape;78;p18"/>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9" name="Google Shape;79;p18"/>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_3">
    <p:spTree>
      <p:nvGrpSpPr>
        <p:cNvPr id="80" name="Shape 80"/>
        <p:cNvGrpSpPr/>
        <p:nvPr/>
      </p:nvGrpSpPr>
      <p:grpSpPr>
        <a:xfrm>
          <a:off x="0" y="0"/>
          <a:ext cx="0" cy="0"/>
          <a:chOff x="0" y="0"/>
          <a:chExt cx="0" cy="0"/>
        </a:xfrm>
      </p:grpSpPr>
      <p:sp>
        <p:nvSpPr>
          <p:cNvPr id="81" name="Google Shape;81;p19"/>
          <p:cNvSpPr txBox="1"/>
          <p:nvPr>
            <p:ph type="title"/>
          </p:nvPr>
        </p:nvSpPr>
        <p:spPr>
          <a:xfrm>
            <a:off x="311700" y="555600"/>
            <a:ext cx="2808000" cy="755700"/>
          </a:xfrm>
          <a:prstGeom prst="rect">
            <a:avLst/>
          </a:prstGeom>
        </p:spPr>
        <p:txBody>
          <a:bodyPr anchorCtr="0" anchor="b" bIns="91425" lIns="91425" spcFirstLastPara="1" rIns="91425" wrap="square" tIns="91425">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2" name="Google Shape;82;p19"/>
          <p:cNvSpPr txBox="1"/>
          <p:nvPr>
            <p:ph idx="1" type="body"/>
          </p:nvPr>
        </p:nvSpPr>
        <p:spPr>
          <a:xfrm>
            <a:off x="311700" y="1389600"/>
            <a:ext cx="2808000" cy="31794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3" name="Google Shape;83;p19"/>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_1">
    <p:spTree>
      <p:nvGrpSpPr>
        <p:cNvPr id="84" name="Shape 84"/>
        <p:cNvGrpSpPr/>
        <p:nvPr/>
      </p:nvGrpSpPr>
      <p:grpSpPr>
        <a:xfrm>
          <a:off x="0" y="0"/>
          <a:ext cx="0" cy="0"/>
          <a:chOff x="0" y="0"/>
          <a:chExt cx="0" cy="0"/>
        </a:xfrm>
      </p:grpSpPr>
      <p:sp>
        <p:nvSpPr>
          <p:cNvPr id="85" name="Google Shape;85;p20"/>
          <p:cNvSpPr txBox="1"/>
          <p:nvPr>
            <p:ph type="title"/>
          </p:nvPr>
        </p:nvSpPr>
        <p:spPr>
          <a:xfrm>
            <a:off x="490250" y="450150"/>
            <a:ext cx="6367800" cy="4090800"/>
          </a:xfrm>
          <a:prstGeom prst="rect">
            <a:avLst/>
          </a:prstGeom>
        </p:spPr>
        <p:txBody>
          <a:bodyPr anchorCtr="0" anchor="ctr" bIns="91425" lIns="91425" spcFirstLastPara="1" rIns="91425" wrap="square" tIns="91425">
            <a:sp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86" name="Google Shape;86;p20"/>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87" name="Shape 87"/>
        <p:cNvGrpSpPr/>
        <p:nvPr/>
      </p:nvGrpSpPr>
      <p:grpSpPr>
        <a:xfrm>
          <a:off x="0" y="0"/>
          <a:ext cx="0" cy="0"/>
          <a:chOff x="0" y="0"/>
          <a:chExt cx="0" cy="0"/>
        </a:xfrm>
      </p:grpSpPr>
      <p:sp>
        <p:nvSpPr>
          <p:cNvPr id="88" name="Google Shape;88;p21"/>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1"/>
          <p:cNvSpPr txBox="1"/>
          <p:nvPr>
            <p:ph type="title"/>
          </p:nvPr>
        </p:nvSpPr>
        <p:spPr>
          <a:xfrm>
            <a:off x="265500" y="1233175"/>
            <a:ext cx="4045200" cy="1482300"/>
          </a:xfrm>
          <a:prstGeom prst="rect">
            <a:avLst/>
          </a:prstGeom>
        </p:spPr>
        <p:txBody>
          <a:bodyPr anchorCtr="0" anchor="b" bIns="91425" lIns="91425" spcFirstLastPara="1" rIns="91425" wrap="square" tIns="91425">
            <a:sp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90" name="Google Shape;90;p21"/>
          <p:cNvSpPr txBox="1"/>
          <p:nvPr>
            <p:ph idx="1" type="subTitle"/>
          </p:nvPr>
        </p:nvSpPr>
        <p:spPr>
          <a:xfrm>
            <a:off x="265500" y="2803075"/>
            <a:ext cx="4045200" cy="1235100"/>
          </a:xfrm>
          <a:prstGeom prst="rect">
            <a:avLst/>
          </a:prstGeom>
        </p:spPr>
        <p:txBody>
          <a:bodyPr anchorCtr="0" anchor="t" bIns="91425" lIns="91425" spcFirstLastPara="1" rIns="91425" wrap="square" tIns="91425">
            <a:sp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91" name="Google Shape;91;p21"/>
          <p:cNvSpPr txBox="1"/>
          <p:nvPr>
            <p:ph idx="2" type="body"/>
          </p:nvPr>
        </p:nvSpPr>
        <p:spPr>
          <a:xfrm>
            <a:off x="4939500" y="724075"/>
            <a:ext cx="3837000" cy="3695100"/>
          </a:xfrm>
          <a:prstGeom prst="rect">
            <a:avLst/>
          </a:prstGeom>
        </p:spPr>
        <p:txBody>
          <a:bodyPr anchorCtr="0" anchor="ctr" bIns="91425" lIns="91425" spcFirstLastPara="1" rIns="91425" wrap="square" tIns="91425">
            <a:spAutoFit/>
          </a:bodyPr>
          <a:lstStyle>
            <a:lvl1pPr indent="-336550" lvl="0" marL="457200">
              <a:spcBef>
                <a:spcPts val="0"/>
              </a:spcBef>
              <a:spcAft>
                <a:spcPts val="0"/>
              </a:spcAft>
              <a:buClr>
                <a:schemeClr val="lt1"/>
              </a:buClr>
              <a:buSzPts val="1700"/>
              <a:buChar char="●"/>
              <a:defRPr>
                <a:solidFill>
                  <a:schemeClr val="lt1"/>
                </a:solidFill>
              </a:defRPr>
            </a:lvl1pPr>
            <a:lvl2pPr indent="-336550" lvl="1" marL="914400">
              <a:spcBef>
                <a:spcPts val="0"/>
              </a:spcBef>
              <a:spcAft>
                <a:spcPts val="0"/>
              </a:spcAft>
              <a:buClr>
                <a:schemeClr val="lt1"/>
              </a:buClr>
              <a:buSzPts val="1700"/>
              <a:buChar char="○"/>
              <a:defRPr>
                <a:solidFill>
                  <a:schemeClr val="lt1"/>
                </a:solidFill>
              </a:defRPr>
            </a:lvl2pPr>
            <a:lvl3pPr indent="-336550" lvl="2" marL="1371600">
              <a:spcBef>
                <a:spcPts val="0"/>
              </a:spcBef>
              <a:spcAft>
                <a:spcPts val="0"/>
              </a:spcAft>
              <a:buClr>
                <a:schemeClr val="lt1"/>
              </a:buClr>
              <a:buSzPts val="1700"/>
              <a:buChar char="■"/>
              <a:defRPr>
                <a:solidFill>
                  <a:schemeClr val="lt1"/>
                </a:solidFill>
              </a:defRPr>
            </a:lvl3pPr>
            <a:lvl4pPr indent="-336550" lvl="3" marL="1828800">
              <a:spcBef>
                <a:spcPts val="0"/>
              </a:spcBef>
              <a:spcAft>
                <a:spcPts val="0"/>
              </a:spcAft>
              <a:buClr>
                <a:schemeClr val="lt1"/>
              </a:buClr>
              <a:buSzPts val="1700"/>
              <a:buChar char="●"/>
              <a:defRPr>
                <a:solidFill>
                  <a:schemeClr val="lt1"/>
                </a:solidFill>
              </a:defRPr>
            </a:lvl4pPr>
            <a:lvl5pPr indent="-336550" lvl="4" marL="2286000">
              <a:spcBef>
                <a:spcPts val="0"/>
              </a:spcBef>
              <a:spcAft>
                <a:spcPts val="0"/>
              </a:spcAft>
              <a:buClr>
                <a:schemeClr val="lt1"/>
              </a:buClr>
              <a:buSzPts val="1700"/>
              <a:buChar char="○"/>
              <a:defRPr>
                <a:solidFill>
                  <a:schemeClr val="lt1"/>
                </a:solidFill>
              </a:defRPr>
            </a:lvl5pPr>
            <a:lvl6pPr indent="-336550" lvl="5" marL="2743200">
              <a:spcBef>
                <a:spcPts val="0"/>
              </a:spcBef>
              <a:spcAft>
                <a:spcPts val="0"/>
              </a:spcAft>
              <a:buClr>
                <a:schemeClr val="lt1"/>
              </a:buClr>
              <a:buSzPts val="1700"/>
              <a:buChar char="■"/>
              <a:defRPr>
                <a:solidFill>
                  <a:schemeClr val="lt1"/>
                </a:solidFill>
              </a:defRPr>
            </a:lvl6pPr>
            <a:lvl7pPr indent="-336550" lvl="6" marL="3200400">
              <a:spcBef>
                <a:spcPts val="0"/>
              </a:spcBef>
              <a:spcAft>
                <a:spcPts val="0"/>
              </a:spcAft>
              <a:buClr>
                <a:schemeClr val="lt1"/>
              </a:buClr>
              <a:buSzPts val="1700"/>
              <a:buChar char="●"/>
              <a:defRPr>
                <a:solidFill>
                  <a:schemeClr val="lt1"/>
                </a:solidFill>
              </a:defRPr>
            </a:lvl7pPr>
            <a:lvl8pPr indent="-336550" lvl="7" marL="3657600">
              <a:spcBef>
                <a:spcPts val="0"/>
              </a:spcBef>
              <a:spcAft>
                <a:spcPts val="0"/>
              </a:spcAft>
              <a:buClr>
                <a:schemeClr val="lt1"/>
              </a:buClr>
              <a:buSzPts val="1700"/>
              <a:buChar char="○"/>
              <a:defRPr>
                <a:solidFill>
                  <a:schemeClr val="lt1"/>
                </a:solidFill>
              </a:defRPr>
            </a:lvl8pPr>
            <a:lvl9pPr indent="-336550" lvl="8" marL="4114800">
              <a:spcBef>
                <a:spcPts val="0"/>
              </a:spcBef>
              <a:spcAft>
                <a:spcPts val="0"/>
              </a:spcAft>
              <a:buClr>
                <a:schemeClr val="lt1"/>
              </a:buClr>
              <a:buSzPts val="1700"/>
              <a:buChar char="■"/>
              <a:defRPr>
                <a:solidFill>
                  <a:schemeClr val="lt1"/>
                </a:solidFill>
              </a:defRPr>
            </a:lvl9pPr>
          </a:lstStyle>
          <a:p/>
        </p:txBody>
      </p:sp>
      <p:sp>
        <p:nvSpPr>
          <p:cNvPr id="92" name="Google Shape;92;p21"/>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_1">
    <p:spTree>
      <p:nvGrpSpPr>
        <p:cNvPr id="93" name="Shape 93"/>
        <p:cNvGrpSpPr/>
        <p:nvPr/>
      </p:nvGrpSpPr>
      <p:grpSpPr>
        <a:xfrm>
          <a:off x="0" y="0"/>
          <a:ext cx="0" cy="0"/>
          <a:chOff x="0" y="0"/>
          <a:chExt cx="0" cy="0"/>
        </a:xfrm>
      </p:grpSpPr>
      <p:sp>
        <p:nvSpPr>
          <p:cNvPr id="94" name="Google Shape;94;p22"/>
          <p:cNvSpPr txBox="1"/>
          <p:nvPr>
            <p:ph idx="1" type="body"/>
          </p:nvPr>
        </p:nvSpPr>
        <p:spPr>
          <a:xfrm>
            <a:off x="311700" y="4230575"/>
            <a:ext cx="5998800" cy="605100"/>
          </a:xfrm>
          <a:prstGeom prst="rect">
            <a:avLst/>
          </a:prstGeom>
        </p:spPr>
        <p:txBody>
          <a:bodyPr anchorCtr="0" anchor="ctr" bIns="91425" lIns="91425" spcFirstLastPara="1" rIns="91425" wrap="square" tIns="91425">
            <a:spAutoFit/>
          </a:bodyPr>
          <a:lstStyle>
            <a:lvl1pPr indent="-228600" lvl="0" marL="457200">
              <a:spcBef>
                <a:spcPts val="0"/>
              </a:spcBef>
              <a:spcAft>
                <a:spcPts val="0"/>
              </a:spcAft>
              <a:buSzPts val="1700"/>
              <a:buNone/>
              <a:defRPr/>
            </a:lvl1pPr>
          </a:lstStyle>
          <a:p/>
        </p:txBody>
      </p:sp>
      <p:sp>
        <p:nvSpPr>
          <p:cNvPr id="95" name="Google Shape;95;p22"/>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96" name="Shape 96"/>
        <p:cNvGrpSpPr/>
        <p:nvPr/>
      </p:nvGrpSpPr>
      <p:grpSpPr>
        <a:xfrm>
          <a:off x="0" y="0"/>
          <a:ext cx="0" cy="0"/>
          <a:chOff x="0" y="0"/>
          <a:chExt cx="0" cy="0"/>
        </a:xfrm>
      </p:grpSpPr>
      <p:sp>
        <p:nvSpPr>
          <p:cNvPr id="97" name="Google Shape;97;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sp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8" name="Google Shape;98;p23"/>
          <p:cNvSpPr txBox="1"/>
          <p:nvPr>
            <p:ph idx="1" type="body"/>
          </p:nvPr>
        </p:nvSpPr>
        <p:spPr>
          <a:xfrm>
            <a:off x="311700" y="3152225"/>
            <a:ext cx="8520600" cy="1300800"/>
          </a:xfrm>
          <a:prstGeom prst="rect">
            <a:avLst/>
          </a:prstGeom>
        </p:spPr>
        <p:txBody>
          <a:bodyPr anchorCtr="0" anchor="t" bIns="91425" lIns="91425" spcFirstLastPara="1" rIns="91425" wrap="square" tIns="91425">
            <a:spAutoFit/>
          </a:bodyPr>
          <a:lstStyle>
            <a:lvl1pPr indent="-336550" lvl="0" marL="457200" algn="ctr">
              <a:spcBef>
                <a:spcPts val="0"/>
              </a:spcBef>
              <a:spcAft>
                <a:spcPts val="0"/>
              </a:spcAft>
              <a:buSzPts val="1700"/>
              <a:buChar char="●"/>
              <a:defRPr/>
            </a:lvl1pPr>
            <a:lvl2pPr indent="-336550" lvl="1" marL="914400" algn="ctr">
              <a:spcBef>
                <a:spcPts val="0"/>
              </a:spcBef>
              <a:spcAft>
                <a:spcPts val="0"/>
              </a:spcAft>
              <a:buSzPts val="1700"/>
              <a:buChar char="○"/>
              <a:defRPr/>
            </a:lvl2pPr>
            <a:lvl3pPr indent="-336550" lvl="2" marL="1371600" algn="ctr">
              <a:spcBef>
                <a:spcPts val="0"/>
              </a:spcBef>
              <a:spcAft>
                <a:spcPts val="0"/>
              </a:spcAft>
              <a:buSzPts val="1700"/>
              <a:buChar char="■"/>
              <a:defRPr/>
            </a:lvl3pPr>
            <a:lvl4pPr indent="-336550" lvl="3" marL="1828800" algn="ctr">
              <a:spcBef>
                <a:spcPts val="0"/>
              </a:spcBef>
              <a:spcAft>
                <a:spcPts val="0"/>
              </a:spcAft>
              <a:buSzPts val="1700"/>
              <a:buChar char="●"/>
              <a:defRPr/>
            </a:lvl4pPr>
            <a:lvl5pPr indent="-336550" lvl="4" marL="2286000" algn="ctr">
              <a:spcBef>
                <a:spcPts val="0"/>
              </a:spcBef>
              <a:spcAft>
                <a:spcPts val="0"/>
              </a:spcAft>
              <a:buSzPts val="1700"/>
              <a:buChar char="○"/>
              <a:defRPr/>
            </a:lvl5pPr>
            <a:lvl6pPr indent="-336550" lvl="5" marL="2743200" algn="ctr">
              <a:spcBef>
                <a:spcPts val="0"/>
              </a:spcBef>
              <a:spcAft>
                <a:spcPts val="0"/>
              </a:spcAft>
              <a:buSzPts val="1700"/>
              <a:buChar char="■"/>
              <a:defRPr/>
            </a:lvl6pPr>
            <a:lvl7pPr indent="-336550" lvl="6" marL="3200400" algn="ctr">
              <a:spcBef>
                <a:spcPts val="0"/>
              </a:spcBef>
              <a:spcAft>
                <a:spcPts val="0"/>
              </a:spcAft>
              <a:buSzPts val="1700"/>
              <a:buChar char="●"/>
              <a:defRPr/>
            </a:lvl7pPr>
            <a:lvl8pPr indent="-336550" lvl="7" marL="3657600" algn="ctr">
              <a:spcBef>
                <a:spcPts val="0"/>
              </a:spcBef>
              <a:spcAft>
                <a:spcPts val="0"/>
              </a:spcAft>
              <a:buSzPts val="1700"/>
              <a:buChar char="○"/>
              <a:defRPr/>
            </a:lvl8pPr>
            <a:lvl9pPr indent="-336550" lvl="8" marL="4114800" algn="ctr">
              <a:spcBef>
                <a:spcPts val="0"/>
              </a:spcBef>
              <a:spcAft>
                <a:spcPts val="0"/>
              </a:spcAft>
              <a:buSzPts val="1700"/>
              <a:buChar char="■"/>
              <a:defRPr/>
            </a:lvl9pPr>
          </a:lstStyle>
          <a:p/>
        </p:txBody>
      </p:sp>
      <p:sp>
        <p:nvSpPr>
          <p:cNvPr id="99" name="Google Shape;99;p23"/>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100" name="Shape 100"/>
        <p:cNvGrpSpPr/>
        <p:nvPr/>
      </p:nvGrpSpPr>
      <p:grpSpPr>
        <a:xfrm>
          <a:off x="0" y="0"/>
          <a:ext cx="0" cy="0"/>
          <a:chOff x="0" y="0"/>
          <a:chExt cx="0" cy="0"/>
        </a:xfrm>
      </p:grpSpPr>
      <p:sp>
        <p:nvSpPr>
          <p:cNvPr id="101" name="Google Shape;101;p24"/>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102" name="Shape 102"/>
        <p:cNvGrpSpPr/>
        <p:nvPr/>
      </p:nvGrpSpPr>
      <p:grpSpPr>
        <a:xfrm>
          <a:off x="0" y="0"/>
          <a:ext cx="0" cy="0"/>
          <a:chOff x="0" y="0"/>
          <a:chExt cx="0" cy="0"/>
        </a:xfrm>
      </p:grpSpPr>
      <p:sp>
        <p:nvSpPr>
          <p:cNvPr id="103" name="Google Shape;103;p25"/>
          <p:cNvSpPr txBox="1"/>
          <p:nvPr>
            <p:ph type="title"/>
          </p:nvPr>
        </p:nvSpPr>
        <p:spPr>
          <a:xfrm>
            <a:off x="677325" y="1832775"/>
            <a:ext cx="3217200" cy="1484100"/>
          </a:xfrm>
          <a:prstGeom prst="rect">
            <a:avLst/>
          </a:prstGeom>
        </p:spPr>
        <p:txBody>
          <a:bodyPr anchorCtr="0" anchor="ctr" bIns="91425" lIns="91425" spcFirstLastPara="1" rIns="91425" wrap="square" tIns="91425">
            <a:spAutoFit/>
          </a:bodyPr>
          <a:lstStyle>
            <a:lvl1pPr lvl="0">
              <a:spcBef>
                <a:spcPts val="0"/>
              </a:spcBef>
              <a:spcAft>
                <a:spcPts val="0"/>
              </a:spcAft>
              <a:buSzPts val="4200"/>
              <a:buNone/>
              <a:defRPr sz="4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25"/>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5" name="Google Shape;105;p25"/>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6" name="Google Shape;106;p25"/>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7" name="Google Shape;107;p25"/>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8" name="Google Shape;108;p25"/>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9" name="Google Shape;109;p25"/>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10" name="Google Shape;110;p25"/>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111" name="Shape 111"/>
        <p:cNvGrpSpPr/>
        <p:nvPr/>
      </p:nvGrpSpPr>
      <p:grpSpPr>
        <a:xfrm>
          <a:off x="0" y="0"/>
          <a:ext cx="0" cy="0"/>
          <a:chOff x="0" y="0"/>
          <a:chExt cx="0" cy="0"/>
        </a:xfrm>
      </p:grpSpPr>
      <p:sp>
        <p:nvSpPr>
          <p:cNvPr id="112" name="Google Shape;112;p26"/>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3" name="Google Shape;113;p26"/>
          <p:cNvSpPr txBox="1"/>
          <p:nvPr>
            <p:ph idx="1" type="body"/>
          </p:nvPr>
        </p:nvSpPr>
        <p:spPr>
          <a:xfrm>
            <a:off x="311700" y="1152475"/>
            <a:ext cx="4473900" cy="34164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14" name="Google Shape;114;p26"/>
          <p:cNvSpPr/>
          <p:nvPr>
            <p:ph idx="2" type="pic"/>
          </p:nvPr>
        </p:nvSpPr>
        <p:spPr>
          <a:xfrm>
            <a:off x="4992024" y="1152775"/>
            <a:ext cx="3840300" cy="3416400"/>
          </a:xfrm>
          <a:prstGeom prst="rect">
            <a:avLst/>
          </a:prstGeom>
          <a:noFill/>
          <a:ln>
            <a:noFill/>
          </a:ln>
        </p:spPr>
      </p:sp>
      <p:sp>
        <p:nvSpPr>
          <p:cNvPr id="115" name="Google Shape;115;p26"/>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
    <p:spTree>
      <p:nvGrpSpPr>
        <p:cNvPr id="116" name="Shape 116"/>
        <p:cNvGrpSpPr/>
        <p:nvPr/>
      </p:nvGrpSpPr>
      <p:grpSpPr>
        <a:xfrm>
          <a:off x="0" y="0"/>
          <a:ext cx="0" cy="0"/>
          <a:chOff x="0" y="0"/>
          <a:chExt cx="0" cy="0"/>
        </a:xfrm>
      </p:grpSpPr>
      <p:sp>
        <p:nvSpPr>
          <p:cNvPr id="117" name="Google Shape;117;p27"/>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27"/>
          <p:cNvSpPr txBox="1"/>
          <p:nvPr>
            <p:ph type="title"/>
          </p:nvPr>
        </p:nvSpPr>
        <p:spPr>
          <a:xfrm>
            <a:off x="483175"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19" name="Google Shape;119;p27"/>
          <p:cNvSpPr txBox="1"/>
          <p:nvPr>
            <p:ph idx="1" type="body"/>
          </p:nvPr>
        </p:nvSpPr>
        <p:spPr>
          <a:xfrm>
            <a:off x="483150" y="2237788"/>
            <a:ext cx="36198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20" name="Google Shape;120;p27"/>
          <p:cNvSpPr txBox="1"/>
          <p:nvPr>
            <p:ph idx="2" type="body"/>
          </p:nvPr>
        </p:nvSpPr>
        <p:spPr>
          <a:xfrm>
            <a:off x="5048000" y="2237788"/>
            <a:ext cx="36198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21" name="Google Shape;121;p27"/>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2" name="Google Shape;122;p27"/>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123" name="Shape 123"/>
        <p:cNvGrpSpPr/>
        <p:nvPr/>
      </p:nvGrpSpPr>
      <p:grpSpPr>
        <a:xfrm>
          <a:off x="0" y="0"/>
          <a:ext cx="0" cy="0"/>
          <a:chOff x="0" y="0"/>
          <a:chExt cx="0" cy="0"/>
        </a:xfrm>
      </p:grpSpPr>
      <p:sp>
        <p:nvSpPr>
          <p:cNvPr id="124" name="Google Shape;124;p28"/>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5" name="Google Shape;125;p28"/>
          <p:cNvSpPr txBox="1"/>
          <p:nvPr>
            <p:ph idx="1" type="body"/>
          </p:nvPr>
        </p:nvSpPr>
        <p:spPr>
          <a:xfrm>
            <a:off x="483175" y="2417500"/>
            <a:ext cx="24555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26" name="Google Shape;126;p28"/>
          <p:cNvSpPr txBox="1"/>
          <p:nvPr>
            <p:ph idx="2" type="body"/>
          </p:nvPr>
        </p:nvSpPr>
        <p:spPr>
          <a:xfrm>
            <a:off x="3347725" y="2417500"/>
            <a:ext cx="24555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27" name="Google Shape;127;p28"/>
          <p:cNvSpPr txBox="1"/>
          <p:nvPr>
            <p:ph idx="3" type="body"/>
          </p:nvPr>
        </p:nvSpPr>
        <p:spPr>
          <a:xfrm>
            <a:off x="6212275" y="2417500"/>
            <a:ext cx="24555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28" name="Google Shape;128;p28"/>
          <p:cNvSpPr txBox="1"/>
          <p:nvPr>
            <p:ph type="title"/>
          </p:nvPr>
        </p:nvSpPr>
        <p:spPr>
          <a:xfrm>
            <a:off x="483175"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29" name="Google Shape;129;p28"/>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0" name="Google Shape;130;p28"/>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1" name="Google Shape;131;p28"/>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132" name="Shape 132"/>
        <p:cNvGrpSpPr/>
        <p:nvPr/>
      </p:nvGrpSpPr>
      <p:grpSpPr>
        <a:xfrm>
          <a:off x="0" y="0"/>
          <a:ext cx="0" cy="0"/>
          <a:chOff x="0" y="0"/>
          <a:chExt cx="0" cy="0"/>
        </a:xfrm>
      </p:grpSpPr>
      <p:sp>
        <p:nvSpPr>
          <p:cNvPr id="133" name="Google Shape;133;p29"/>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4" name="Google Shape;134;p29"/>
          <p:cNvSpPr txBox="1"/>
          <p:nvPr>
            <p:ph idx="1" type="body"/>
          </p:nvPr>
        </p:nvSpPr>
        <p:spPr>
          <a:xfrm>
            <a:off x="366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35" name="Google Shape;135;p29"/>
          <p:cNvSpPr txBox="1"/>
          <p:nvPr>
            <p:ph idx="2" type="body"/>
          </p:nvPr>
        </p:nvSpPr>
        <p:spPr>
          <a:xfrm>
            <a:off x="4938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36" name="Google Shape;136;p29"/>
          <p:cNvSpPr txBox="1"/>
          <p:nvPr>
            <p:ph idx="3" type="body"/>
          </p:nvPr>
        </p:nvSpPr>
        <p:spPr>
          <a:xfrm>
            <a:off x="366750" y="3648575"/>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37" name="Google Shape;137;p29"/>
          <p:cNvSpPr txBox="1"/>
          <p:nvPr>
            <p:ph idx="4" type="body"/>
          </p:nvPr>
        </p:nvSpPr>
        <p:spPr>
          <a:xfrm>
            <a:off x="4938750" y="3648575"/>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38" name="Google Shape;138;p29"/>
          <p:cNvSpPr txBox="1"/>
          <p:nvPr>
            <p:ph type="title"/>
          </p:nvPr>
        </p:nvSpPr>
        <p:spPr>
          <a:xfrm>
            <a:off x="366750"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39" name="Google Shape;139;p29"/>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40" name="Google Shape;140;p29"/>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41" name="Google Shape;141;p29"/>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42" name="Google Shape;142;p29"/>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143" name="Shape 143"/>
        <p:cNvGrpSpPr/>
        <p:nvPr/>
      </p:nvGrpSpPr>
      <p:grpSpPr>
        <a:xfrm>
          <a:off x="0" y="0"/>
          <a:ext cx="0" cy="0"/>
          <a:chOff x="0" y="0"/>
          <a:chExt cx="0" cy="0"/>
        </a:xfrm>
      </p:grpSpPr>
      <p:sp>
        <p:nvSpPr>
          <p:cNvPr id="144" name="Google Shape;144;p30"/>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5" name="Google Shape;145;p30"/>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6" name="Google Shape;146;p3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147" name="Shape 147"/>
        <p:cNvGrpSpPr/>
        <p:nvPr/>
      </p:nvGrpSpPr>
      <p:grpSpPr>
        <a:xfrm>
          <a:off x="0" y="0"/>
          <a:ext cx="0" cy="0"/>
          <a:chOff x="0" y="0"/>
          <a:chExt cx="0" cy="0"/>
        </a:xfrm>
      </p:grpSpPr>
      <p:sp>
        <p:nvSpPr>
          <p:cNvPr id="148" name="Google Shape;148;p31"/>
          <p:cNvSpPr txBox="1"/>
          <p:nvPr>
            <p:ph idx="1" type="body"/>
          </p:nvPr>
        </p:nvSpPr>
        <p:spPr>
          <a:xfrm>
            <a:off x="311700"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9" name="Google Shape;149;p31"/>
          <p:cNvSpPr/>
          <p:nvPr>
            <p:ph idx="2" type="pic"/>
          </p:nvPr>
        </p:nvSpPr>
        <p:spPr>
          <a:xfrm>
            <a:off x="4804825" y="1133300"/>
            <a:ext cx="4027500" cy="2392800"/>
          </a:xfrm>
          <a:prstGeom prst="rect">
            <a:avLst/>
          </a:prstGeom>
          <a:noFill/>
          <a:ln>
            <a:noFill/>
          </a:ln>
        </p:spPr>
      </p:sp>
      <p:sp>
        <p:nvSpPr>
          <p:cNvPr id="150" name="Google Shape;150;p31"/>
          <p:cNvSpPr/>
          <p:nvPr>
            <p:ph idx="3" type="pic"/>
          </p:nvPr>
        </p:nvSpPr>
        <p:spPr>
          <a:xfrm>
            <a:off x="311725" y="1133300"/>
            <a:ext cx="4027500" cy="2392800"/>
          </a:xfrm>
          <a:prstGeom prst="rect">
            <a:avLst/>
          </a:prstGeom>
          <a:noFill/>
          <a:ln>
            <a:noFill/>
          </a:ln>
        </p:spPr>
      </p:sp>
      <p:sp>
        <p:nvSpPr>
          <p:cNvPr id="151" name="Google Shape;151;p31"/>
          <p:cNvSpPr txBox="1"/>
          <p:nvPr>
            <p:ph idx="4" type="body"/>
          </p:nvPr>
        </p:nvSpPr>
        <p:spPr>
          <a:xfrm>
            <a:off x="4804825"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2" name="Google Shape;152;p31"/>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3" name="Google Shape;153;p31"/>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4" name="Google Shape;154;p31"/>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5" name="Google Shape;155;p31"/>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56" name="Shape 156"/>
        <p:cNvGrpSpPr/>
        <p:nvPr/>
      </p:nvGrpSpPr>
      <p:grpSpPr>
        <a:xfrm>
          <a:off x="0" y="0"/>
          <a:ext cx="0" cy="0"/>
          <a:chOff x="0" y="0"/>
          <a:chExt cx="0" cy="0"/>
        </a:xfrm>
      </p:grpSpPr>
      <p:sp>
        <p:nvSpPr>
          <p:cNvPr id="157" name="Google Shape;157;p32"/>
          <p:cNvSpPr txBox="1"/>
          <p:nvPr>
            <p:ph idx="1" type="body"/>
          </p:nvPr>
        </p:nvSpPr>
        <p:spPr>
          <a:xfrm>
            <a:off x="31170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8" name="Google Shape;158;p32"/>
          <p:cNvSpPr/>
          <p:nvPr>
            <p:ph idx="2" type="pic"/>
          </p:nvPr>
        </p:nvSpPr>
        <p:spPr>
          <a:xfrm>
            <a:off x="6205225" y="1128325"/>
            <a:ext cx="2627100" cy="2273100"/>
          </a:xfrm>
          <a:prstGeom prst="rect">
            <a:avLst/>
          </a:prstGeom>
          <a:noFill/>
          <a:ln>
            <a:noFill/>
          </a:ln>
        </p:spPr>
      </p:sp>
      <p:sp>
        <p:nvSpPr>
          <p:cNvPr id="159" name="Google Shape;159;p32"/>
          <p:cNvSpPr/>
          <p:nvPr>
            <p:ph idx="3" type="pic"/>
          </p:nvPr>
        </p:nvSpPr>
        <p:spPr>
          <a:xfrm>
            <a:off x="311725" y="1128325"/>
            <a:ext cx="2627100" cy="2273100"/>
          </a:xfrm>
          <a:prstGeom prst="rect">
            <a:avLst/>
          </a:prstGeom>
          <a:noFill/>
          <a:ln>
            <a:noFill/>
          </a:ln>
        </p:spPr>
      </p:sp>
      <p:sp>
        <p:nvSpPr>
          <p:cNvPr id="160" name="Google Shape;160;p32"/>
          <p:cNvSpPr txBox="1"/>
          <p:nvPr>
            <p:ph idx="4" type="body"/>
          </p:nvPr>
        </p:nvSpPr>
        <p:spPr>
          <a:xfrm>
            <a:off x="6205225"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61" name="Google Shape;161;p32"/>
          <p:cNvSpPr/>
          <p:nvPr>
            <p:ph idx="5" type="pic"/>
          </p:nvPr>
        </p:nvSpPr>
        <p:spPr>
          <a:xfrm>
            <a:off x="3255250" y="1128325"/>
            <a:ext cx="2627100" cy="2273100"/>
          </a:xfrm>
          <a:prstGeom prst="rect">
            <a:avLst/>
          </a:prstGeom>
          <a:noFill/>
          <a:ln>
            <a:noFill/>
          </a:ln>
        </p:spPr>
      </p:sp>
      <p:sp>
        <p:nvSpPr>
          <p:cNvPr id="162" name="Google Shape;162;p32"/>
          <p:cNvSpPr txBox="1"/>
          <p:nvPr>
            <p:ph idx="6" type="body"/>
          </p:nvPr>
        </p:nvSpPr>
        <p:spPr>
          <a:xfrm>
            <a:off x="325525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63" name="Google Shape;163;p32"/>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4" name="Google Shape;164;p32"/>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5" name="Google Shape;165;p32"/>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6" name="Google Shape;166;p32"/>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7" name="Google Shape;167;p32"/>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68" name="Shape 168"/>
        <p:cNvGrpSpPr/>
        <p:nvPr/>
      </p:nvGrpSpPr>
      <p:grpSpPr>
        <a:xfrm>
          <a:off x="0" y="0"/>
          <a:ext cx="0" cy="0"/>
          <a:chOff x="0" y="0"/>
          <a:chExt cx="0" cy="0"/>
        </a:xfrm>
      </p:grpSpPr>
      <p:sp>
        <p:nvSpPr>
          <p:cNvPr id="169" name="Google Shape;169;p33"/>
          <p:cNvSpPr/>
          <p:nvPr>
            <p:ph idx="2" type="pic"/>
          </p:nvPr>
        </p:nvSpPr>
        <p:spPr>
          <a:xfrm>
            <a:off x="311700" y="445025"/>
            <a:ext cx="8520600" cy="4218300"/>
          </a:xfrm>
          <a:prstGeom prst="rect">
            <a:avLst/>
          </a:prstGeom>
          <a:noFill/>
          <a:ln>
            <a:noFill/>
          </a:ln>
        </p:spPr>
      </p:sp>
      <p:sp>
        <p:nvSpPr>
          <p:cNvPr id="170" name="Google Shape;170;p33"/>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71" name="Shape 171"/>
        <p:cNvGrpSpPr/>
        <p:nvPr/>
      </p:nvGrpSpPr>
      <p:grpSpPr>
        <a:xfrm>
          <a:off x="0" y="0"/>
          <a:ext cx="0" cy="0"/>
          <a:chOff x="0" y="0"/>
          <a:chExt cx="0" cy="0"/>
        </a:xfrm>
      </p:grpSpPr>
      <p:sp>
        <p:nvSpPr>
          <p:cNvPr id="172" name="Google Shape;172;p34"/>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73" name="Google Shape;173;p34"/>
          <p:cNvSpPr/>
          <p:nvPr>
            <p:ph idx="2" type="pic"/>
          </p:nvPr>
        </p:nvSpPr>
        <p:spPr>
          <a:xfrm>
            <a:off x="3389600" y="118913"/>
            <a:ext cx="1643700" cy="1535100"/>
          </a:xfrm>
          <a:prstGeom prst="rect">
            <a:avLst/>
          </a:prstGeom>
          <a:noFill/>
          <a:ln>
            <a:noFill/>
          </a:ln>
        </p:spPr>
      </p:sp>
      <p:sp>
        <p:nvSpPr>
          <p:cNvPr id="174" name="Google Shape;174;p34"/>
          <p:cNvSpPr/>
          <p:nvPr>
            <p:ph idx="3" type="pic"/>
          </p:nvPr>
        </p:nvSpPr>
        <p:spPr>
          <a:xfrm>
            <a:off x="5195935" y="118913"/>
            <a:ext cx="1643700" cy="1535100"/>
          </a:xfrm>
          <a:prstGeom prst="rect">
            <a:avLst/>
          </a:prstGeom>
          <a:noFill/>
          <a:ln>
            <a:noFill/>
          </a:ln>
        </p:spPr>
      </p:sp>
      <p:sp>
        <p:nvSpPr>
          <p:cNvPr id="175" name="Google Shape;175;p34"/>
          <p:cNvSpPr/>
          <p:nvPr>
            <p:ph idx="4" type="pic"/>
          </p:nvPr>
        </p:nvSpPr>
        <p:spPr>
          <a:xfrm>
            <a:off x="7002270" y="118913"/>
            <a:ext cx="1643700" cy="1535100"/>
          </a:xfrm>
          <a:prstGeom prst="rect">
            <a:avLst/>
          </a:prstGeom>
          <a:noFill/>
          <a:ln>
            <a:noFill/>
          </a:ln>
        </p:spPr>
      </p:sp>
      <p:sp>
        <p:nvSpPr>
          <p:cNvPr id="176" name="Google Shape;176;p34"/>
          <p:cNvSpPr/>
          <p:nvPr>
            <p:ph idx="5" type="pic"/>
          </p:nvPr>
        </p:nvSpPr>
        <p:spPr>
          <a:xfrm>
            <a:off x="3389588" y="1804212"/>
            <a:ext cx="1643700" cy="1535100"/>
          </a:xfrm>
          <a:prstGeom prst="rect">
            <a:avLst/>
          </a:prstGeom>
          <a:noFill/>
          <a:ln>
            <a:noFill/>
          </a:ln>
        </p:spPr>
      </p:sp>
      <p:sp>
        <p:nvSpPr>
          <p:cNvPr id="177" name="Google Shape;177;p34"/>
          <p:cNvSpPr/>
          <p:nvPr>
            <p:ph idx="6" type="pic"/>
          </p:nvPr>
        </p:nvSpPr>
        <p:spPr>
          <a:xfrm>
            <a:off x="5195922" y="1804212"/>
            <a:ext cx="1643700" cy="1535100"/>
          </a:xfrm>
          <a:prstGeom prst="rect">
            <a:avLst/>
          </a:prstGeom>
          <a:noFill/>
          <a:ln>
            <a:noFill/>
          </a:ln>
        </p:spPr>
      </p:sp>
      <p:sp>
        <p:nvSpPr>
          <p:cNvPr id="178" name="Google Shape;178;p34"/>
          <p:cNvSpPr/>
          <p:nvPr>
            <p:ph idx="7" type="pic"/>
          </p:nvPr>
        </p:nvSpPr>
        <p:spPr>
          <a:xfrm>
            <a:off x="7002257" y="1804212"/>
            <a:ext cx="1643700" cy="1535100"/>
          </a:xfrm>
          <a:prstGeom prst="rect">
            <a:avLst/>
          </a:prstGeom>
          <a:noFill/>
          <a:ln>
            <a:noFill/>
          </a:ln>
        </p:spPr>
      </p:sp>
      <p:sp>
        <p:nvSpPr>
          <p:cNvPr id="179" name="Google Shape;179;p34"/>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0" name="Google Shape;180;p34"/>
          <p:cNvSpPr/>
          <p:nvPr>
            <p:ph idx="8" type="pic"/>
          </p:nvPr>
        </p:nvSpPr>
        <p:spPr>
          <a:xfrm>
            <a:off x="3389588" y="3489487"/>
            <a:ext cx="1643700" cy="1535100"/>
          </a:xfrm>
          <a:prstGeom prst="rect">
            <a:avLst/>
          </a:prstGeom>
          <a:noFill/>
          <a:ln>
            <a:noFill/>
          </a:ln>
        </p:spPr>
      </p:sp>
      <p:sp>
        <p:nvSpPr>
          <p:cNvPr id="181" name="Google Shape;181;p34"/>
          <p:cNvSpPr/>
          <p:nvPr>
            <p:ph idx="9" type="pic"/>
          </p:nvPr>
        </p:nvSpPr>
        <p:spPr>
          <a:xfrm>
            <a:off x="5195922" y="3489487"/>
            <a:ext cx="1643700" cy="1535100"/>
          </a:xfrm>
          <a:prstGeom prst="rect">
            <a:avLst/>
          </a:prstGeom>
          <a:noFill/>
          <a:ln>
            <a:noFill/>
          </a:ln>
        </p:spPr>
      </p:sp>
      <p:sp>
        <p:nvSpPr>
          <p:cNvPr id="182" name="Google Shape;182;p34"/>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type="secHead">
  <p:cSld name="SECTION_HEADER">
    <p:bg>
      <p:bgPr>
        <a:solidFill>
          <a:schemeClr val="lt1"/>
        </a:solidFill>
      </p:bgPr>
    </p:bg>
    <p:spTree>
      <p:nvGrpSpPr>
        <p:cNvPr id="183" name="Shape 183"/>
        <p:cNvGrpSpPr/>
        <p:nvPr/>
      </p:nvGrpSpPr>
      <p:grpSpPr>
        <a:xfrm>
          <a:off x="0" y="0"/>
          <a:ext cx="0" cy="0"/>
          <a:chOff x="0" y="0"/>
          <a:chExt cx="0" cy="0"/>
        </a:xfrm>
      </p:grpSpPr>
      <p:grpSp>
        <p:nvGrpSpPr>
          <p:cNvPr id="184" name="Google Shape;184;p35"/>
          <p:cNvGrpSpPr/>
          <p:nvPr/>
        </p:nvGrpSpPr>
        <p:grpSpPr>
          <a:xfrm>
            <a:off x="75" y="256675"/>
            <a:ext cx="3798141" cy="1190474"/>
            <a:chOff x="75" y="256675"/>
            <a:chExt cx="3798141" cy="1190474"/>
          </a:xfrm>
        </p:grpSpPr>
        <p:sp>
          <p:nvSpPr>
            <p:cNvPr id="185" name="Google Shape;185;p35"/>
            <p:cNvSpPr/>
            <p:nvPr/>
          </p:nvSpPr>
          <p:spPr>
            <a:xfrm flipH="1" rot="10800000">
              <a:off x="75" y="256675"/>
              <a:ext cx="3798000" cy="1190400"/>
            </a:xfrm>
            <a:prstGeom prst="snip1Rect">
              <a:avLst>
                <a:gd fmla="val 35102"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186" name="Google Shape;186;p35"/>
            <p:cNvSpPr/>
            <p:nvPr/>
          </p:nvSpPr>
          <p:spPr>
            <a:xfrm flipH="1" rot="-10795068">
              <a:off x="3380016" y="1028349"/>
              <a:ext cx="418200" cy="418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a:ea typeface="Inter Tight"/>
                  <a:cs typeface="Inter Tight"/>
                  <a:sym typeface="Inter Tight"/>
                </a:rPr>
                <a:t> </a:t>
              </a:r>
              <a:endParaRPr>
                <a:solidFill>
                  <a:schemeClr val="lt2"/>
                </a:solidFill>
                <a:latin typeface="Inter Tight"/>
                <a:ea typeface="Inter Tight"/>
                <a:cs typeface="Inter Tight"/>
                <a:sym typeface="Inter Tight"/>
              </a:endParaRPr>
            </a:p>
          </p:txBody>
        </p:sp>
      </p:grpSp>
      <p:sp>
        <p:nvSpPr>
          <p:cNvPr id="187" name="Google Shape;187;p35"/>
          <p:cNvSpPr txBox="1"/>
          <p:nvPr>
            <p:ph type="title"/>
          </p:nvPr>
        </p:nvSpPr>
        <p:spPr>
          <a:xfrm>
            <a:off x="333925" y="544250"/>
            <a:ext cx="3039900" cy="7212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88" name="Google Shape;188;p35"/>
          <p:cNvSpPr txBox="1"/>
          <p:nvPr>
            <p:ph idx="1" type="subTitle"/>
          </p:nvPr>
        </p:nvSpPr>
        <p:spPr>
          <a:xfrm>
            <a:off x="1149126" y="2348550"/>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89" name="Google Shape;189;p35"/>
          <p:cNvSpPr txBox="1"/>
          <p:nvPr>
            <p:ph idx="2" type="subTitle"/>
          </p:nvPr>
        </p:nvSpPr>
        <p:spPr>
          <a:xfrm>
            <a:off x="1149126" y="2802869"/>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90" name="Google Shape;190;p35"/>
          <p:cNvSpPr txBox="1"/>
          <p:nvPr>
            <p:ph idx="3" type="subTitle"/>
          </p:nvPr>
        </p:nvSpPr>
        <p:spPr>
          <a:xfrm>
            <a:off x="1149126" y="3257187"/>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91" name="Google Shape;191;p35"/>
          <p:cNvSpPr txBox="1"/>
          <p:nvPr>
            <p:ph idx="4" type="subTitle"/>
          </p:nvPr>
        </p:nvSpPr>
        <p:spPr>
          <a:xfrm>
            <a:off x="1149126" y="3711506"/>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92" name="Google Shape;192;p35"/>
          <p:cNvSpPr txBox="1"/>
          <p:nvPr>
            <p:ph idx="5" type="subTitle"/>
          </p:nvPr>
        </p:nvSpPr>
        <p:spPr>
          <a:xfrm>
            <a:off x="1149126" y="4165824"/>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93" name="Google Shape;193;p35"/>
          <p:cNvSpPr txBox="1"/>
          <p:nvPr>
            <p:ph idx="6" type="subTitle"/>
          </p:nvPr>
        </p:nvSpPr>
        <p:spPr>
          <a:xfrm>
            <a:off x="5327851" y="2348550"/>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94" name="Google Shape;194;p35"/>
          <p:cNvSpPr txBox="1"/>
          <p:nvPr>
            <p:ph idx="7" type="subTitle"/>
          </p:nvPr>
        </p:nvSpPr>
        <p:spPr>
          <a:xfrm>
            <a:off x="5327851" y="2802869"/>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95" name="Google Shape;195;p35"/>
          <p:cNvSpPr txBox="1"/>
          <p:nvPr>
            <p:ph idx="8" type="subTitle"/>
          </p:nvPr>
        </p:nvSpPr>
        <p:spPr>
          <a:xfrm>
            <a:off x="5327851" y="3257187"/>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96" name="Google Shape;196;p35"/>
          <p:cNvSpPr txBox="1"/>
          <p:nvPr>
            <p:ph idx="9" type="subTitle"/>
          </p:nvPr>
        </p:nvSpPr>
        <p:spPr>
          <a:xfrm>
            <a:off x="5327851" y="3711506"/>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97" name="Google Shape;197;p35"/>
          <p:cNvSpPr txBox="1"/>
          <p:nvPr>
            <p:ph idx="13" type="subTitle"/>
          </p:nvPr>
        </p:nvSpPr>
        <p:spPr>
          <a:xfrm>
            <a:off x="5327851" y="4165824"/>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s" type="tx">
  <p:cSld name="TITLE_AND_BODY">
    <p:bg>
      <p:bgPr>
        <a:solidFill>
          <a:schemeClr val="lt1"/>
        </a:solidFill>
      </p:bgPr>
    </p:bg>
    <p:spTree>
      <p:nvGrpSpPr>
        <p:cNvPr id="198" name="Shape 198"/>
        <p:cNvGrpSpPr/>
        <p:nvPr/>
      </p:nvGrpSpPr>
      <p:grpSpPr>
        <a:xfrm>
          <a:off x="0" y="0"/>
          <a:ext cx="0" cy="0"/>
          <a:chOff x="0" y="0"/>
          <a:chExt cx="0" cy="0"/>
        </a:xfrm>
      </p:grpSpPr>
      <p:sp>
        <p:nvSpPr>
          <p:cNvPr id="199" name="Google Shape;199;p36"/>
          <p:cNvSpPr/>
          <p:nvPr>
            <p:ph idx="2" type="pic"/>
          </p:nvPr>
        </p:nvSpPr>
        <p:spPr>
          <a:xfrm rot="299990">
            <a:off x="716131" y="2331244"/>
            <a:ext cx="3686628" cy="2455534"/>
          </a:xfrm>
          <a:prstGeom prst="snip1Rect">
            <a:avLst>
              <a:gd fmla="val 16667" name="adj"/>
            </a:avLst>
          </a:prstGeom>
          <a:noFill/>
          <a:ln>
            <a:noFill/>
          </a:ln>
        </p:spPr>
      </p:sp>
      <p:sp>
        <p:nvSpPr>
          <p:cNvPr id="200" name="Google Shape;200;p36"/>
          <p:cNvSpPr/>
          <p:nvPr>
            <p:ph idx="3" type="pic"/>
          </p:nvPr>
        </p:nvSpPr>
        <p:spPr>
          <a:xfrm rot="-300269">
            <a:off x="4741294" y="2331368"/>
            <a:ext cx="3686654" cy="2455534"/>
          </a:xfrm>
          <a:prstGeom prst="snip1Rect">
            <a:avLst>
              <a:gd fmla="val 16667" name="adj"/>
            </a:avLst>
          </a:prstGeom>
          <a:noFill/>
          <a:ln>
            <a:noFill/>
          </a:ln>
        </p:spPr>
      </p:sp>
      <p:sp>
        <p:nvSpPr>
          <p:cNvPr id="201" name="Google Shape;201;p36"/>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2" name="Google Shape;202;p36"/>
          <p:cNvSpPr txBox="1"/>
          <p:nvPr>
            <p:ph idx="1" type="body"/>
          </p:nvPr>
        </p:nvSpPr>
        <p:spPr>
          <a:xfrm>
            <a:off x="333925" y="1163150"/>
            <a:ext cx="8475600" cy="7080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203" name="Google Shape;203;p36"/>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lgn="r">
              <a:buNone/>
              <a:defRPr/>
            </a:lvl1pPr>
            <a:lvl2pPr lvl="1" algn="r">
              <a:buNone/>
              <a:defRPr/>
            </a:lvl2pPr>
            <a:lvl3pPr lvl="2" algn="r">
              <a:buNone/>
              <a:defRPr/>
            </a:lvl3pPr>
            <a:lvl4pPr lvl="3" algn="r">
              <a:buNone/>
              <a:defRPr/>
            </a:lvl4pPr>
            <a:lvl5pPr lvl="4" algn="r">
              <a:buNone/>
              <a:defRPr/>
            </a:lvl5pPr>
            <a:lvl6pPr lvl="5" algn="r">
              <a:buNone/>
              <a:defRPr/>
            </a:lvl6pPr>
            <a:lvl7pPr lvl="6" algn="r">
              <a:buNone/>
              <a:defRPr/>
            </a:lvl7pPr>
            <a:lvl8pPr lvl="7" algn="r">
              <a:buNone/>
              <a:defRPr/>
            </a:lvl8pPr>
            <a:lvl9pPr lvl="8" algn="r">
              <a:buNone/>
              <a:defRPr/>
            </a:lvl9pPr>
          </a:lstStyle>
          <a:p>
            <a:pPr indent="0" lvl="0" marL="0" rtl="0" algn="r">
              <a:spcBef>
                <a:spcPts val="0"/>
              </a:spcBef>
              <a:spcAft>
                <a:spcPts val="0"/>
              </a:spcAft>
              <a:buNone/>
            </a:pPr>
            <a:fld id="{00000000-1234-1234-1234-123412341234}" type="slidenum">
              <a:rPr lang="en"/>
              <a:t>‹#›</a:t>
            </a:fld>
            <a:endParaRPr/>
          </a:p>
        </p:txBody>
      </p:sp>
      <p:sp>
        <p:nvSpPr>
          <p:cNvPr id="204" name="Google Shape;204;p36"/>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05" name="Google Shape;205;p36"/>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ITLE_AND_BODY_1">
    <p:bg>
      <p:bgPr>
        <a:solidFill>
          <a:schemeClr val="lt1"/>
        </a:solidFill>
      </p:bgPr>
    </p:bg>
    <p:spTree>
      <p:nvGrpSpPr>
        <p:cNvPr id="206" name="Shape 206"/>
        <p:cNvGrpSpPr/>
        <p:nvPr/>
      </p:nvGrpSpPr>
      <p:grpSpPr>
        <a:xfrm>
          <a:off x="0" y="0"/>
          <a:ext cx="0" cy="0"/>
          <a:chOff x="0" y="0"/>
          <a:chExt cx="0" cy="0"/>
        </a:xfrm>
      </p:grpSpPr>
      <p:sp>
        <p:nvSpPr>
          <p:cNvPr id="207" name="Google Shape;207;p37"/>
          <p:cNvSpPr/>
          <p:nvPr>
            <p:ph idx="2" type="pic"/>
          </p:nvPr>
        </p:nvSpPr>
        <p:spPr>
          <a:xfrm rot="299990">
            <a:off x="716131" y="2331244"/>
            <a:ext cx="3686628" cy="2455534"/>
          </a:xfrm>
          <a:prstGeom prst="snip1Rect">
            <a:avLst>
              <a:gd fmla="val 16667" name="adj"/>
            </a:avLst>
          </a:prstGeom>
          <a:noFill/>
          <a:ln>
            <a:noFill/>
          </a:ln>
        </p:spPr>
      </p:sp>
      <p:sp>
        <p:nvSpPr>
          <p:cNvPr id="208" name="Google Shape;208;p37"/>
          <p:cNvSpPr/>
          <p:nvPr>
            <p:ph idx="3" type="pic"/>
          </p:nvPr>
        </p:nvSpPr>
        <p:spPr>
          <a:xfrm rot="-300269">
            <a:off x="4741294" y="2331368"/>
            <a:ext cx="3686654" cy="2455534"/>
          </a:xfrm>
          <a:prstGeom prst="snip1Rect">
            <a:avLst>
              <a:gd fmla="val 16667" name="adj"/>
            </a:avLst>
          </a:prstGeom>
          <a:noFill/>
          <a:ln>
            <a:noFill/>
          </a:ln>
        </p:spPr>
      </p:sp>
      <p:sp>
        <p:nvSpPr>
          <p:cNvPr id="209" name="Google Shape;209;p37"/>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0" name="Google Shape;210;p37"/>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lgn="r">
              <a:buNone/>
              <a:defRPr/>
            </a:lvl1pPr>
            <a:lvl2pPr lvl="1" algn="r">
              <a:buNone/>
              <a:defRPr/>
            </a:lvl2pPr>
            <a:lvl3pPr lvl="2" algn="r">
              <a:buNone/>
              <a:defRPr/>
            </a:lvl3pPr>
            <a:lvl4pPr lvl="3" algn="r">
              <a:buNone/>
              <a:defRPr/>
            </a:lvl4pPr>
            <a:lvl5pPr lvl="4" algn="r">
              <a:buNone/>
              <a:defRPr/>
            </a:lvl5pPr>
            <a:lvl6pPr lvl="5" algn="r">
              <a:buNone/>
              <a:defRPr/>
            </a:lvl6pPr>
            <a:lvl7pPr lvl="6" algn="r">
              <a:buNone/>
              <a:defRPr/>
            </a:lvl7pPr>
            <a:lvl8pPr lvl="7" algn="r">
              <a:buNone/>
              <a:defRPr/>
            </a:lvl8pPr>
            <a:lvl9pPr lvl="8" algn="r">
              <a:buNone/>
              <a:defRPr/>
            </a:lvl9pPr>
          </a:lstStyle>
          <a:p>
            <a:pPr indent="0" lvl="0" marL="0" rtl="0" algn="r">
              <a:spcBef>
                <a:spcPts val="0"/>
              </a:spcBef>
              <a:spcAft>
                <a:spcPts val="0"/>
              </a:spcAft>
              <a:buNone/>
            </a:pPr>
            <a:fld id="{00000000-1234-1234-1234-123412341234}" type="slidenum">
              <a:rPr lang="en"/>
              <a:t>‹#›</a:t>
            </a:fld>
            <a:endParaRPr/>
          </a:p>
        </p:txBody>
      </p:sp>
      <p:sp>
        <p:nvSpPr>
          <p:cNvPr id="211" name="Google Shape;211;p37"/>
          <p:cNvSpPr txBox="1"/>
          <p:nvPr>
            <p:ph idx="1" type="subTitle"/>
          </p:nvPr>
        </p:nvSpPr>
        <p:spPr>
          <a:xfrm>
            <a:off x="381082" y="1182925"/>
            <a:ext cx="41490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12" name="Google Shape;212;p37"/>
          <p:cNvSpPr txBox="1"/>
          <p:nvPr>
            <p:ph idx="4" type="body"/>
          </p:nvPr>
        </p:nvSpPr>
        <p:spPr>
          <a:xfrm>
            <a:off x="381082" y="1521627"/>
            <a:ext cx="41490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13" name="Google Shape;213;p37"/>
          <p:cNvSpPr txBox="1"/>
          <p:nvPr>
            <p:ph idx="5" type="subTitle"/>
          </p:nvPr>
        </p:nvSpPr>
        <p:spPr>
          <a:xfrm>
            <a:off x="4566932" y="1182925"/>
            <a:ext cx="41490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14" name="Google Shape;214;p37"/>
          <p:cNvSpPr txBox="1"/>
          <p:nvPr>
            <p:ph idx="6" type="body"/>
          </p:nvPr>
        </p:nvSpPr>
        <p:spPr>
          <a:xfrm>
            <a:off x="4566932" y="1521627"/>
            <a:ext cx="41490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15" name="Google Shape;215;p37"/>
          <p:cNvSpPr txBox="1"/>
          <p:nvPr>
            <p:ph idx="7"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16" name="Google Shape;216;p37"/>
          <p:cNvSpPr txBox="1"/>
          <p:nvPr>
            <p:ph idx="8"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type="twoColTx">
  <p:cSld name="TITLE_AND_TWO_COLUMNS">
    <p:bg>
      <p:bgPr>
        <a:solidFill>
          <a:schemeClr val="lt1"/>
        </a:solidFill>
      </p:bgPr>
    </p:bg>
    <p:spTree>
      <p:nvGrpSpPr>
        <p:cNvPr id="217" name="Shape 217"/>
        <p:cNvGrpSpPr/>
        <p:nvPr/>
      </p:nvGrpSpPr>
      <p:grpSpPr>
        <a:xfrm>
          <a:off x="0" y="0"/>
          <a:ext cx="0" cy="0"/>
          <a:chOff x="0" y="0"/>
          <a:chExt cx="0" cy="0"/>
        </a:xfrm>
      </p:grpSpPr>
      <p:grpSp>
        <p:nvGrpSpPr>
          <p:cNvPr id="218" name="Google Shape;218;p38"/>
          <p:cNvGrpSpPr/>
          <p:nvPr/>
        </p:nvGrpSpPr>
        <p:grpSpPr>
          <a:xfrm>
            <a:off x="0" y="-444900"/>
            <a:ext cx="9144000" cy="5588500"/>
            <a:chOff x="0" y="-444900"/>
            <a:chExt cx="9144000" cy="5588500"/>
          </a:xfrm>
        </p:grpSpPr>
        <p:grpSp>
          <p:nvGrpSpPr>
            <p:cNvPr id="219" name="Google Shape;219;p38"/>
            <p:cNvGrpSpPr/>
            <p:nvPr/>
          </p:nvGrpSpPr>
          <p:grpSpPr>
            <a:xfrm>
              <a:off x="0" y="100"/>
              <a:ext cx="9144000" cy="5143500"/>
              <a:chOff x="0" y="100"/>
              <a:chExt cx="9144000" cy="5143500"/>
            </a:xfrm>
          </p:grpSpPr>
          <p:sp>
            <p:nvSpPr>
              <p:cNvPr id="220" name="Google Shape;220;p38"/>
              <p:cNvSpPr/>
              <p:nvPr/>
            </p:nvSpPr>
            <p:spPr>
              <a:xfrm>
                <a:off x="0" y="100"/>
                <a:ext cx="9144000" cy="5143500"/>
              </a:xfrm>
              <a:prstGeom prst="snip1Rect">
                <a:avLst>
                  <a:gd fmla="val 40868"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221" name="Google Shape;221;p38"/>
              <p:cNvSpPr/>
              <p:nvPr/>
            </p:nvSpPr>
            <p:spPr>
              <a:xfrm rot="10800000">
                <a:off x="7036475" y="1219850"/>
                <a:ext cx="2107500" cy="186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grpSp>
        <p:sp>
          <p:nvSpPr>
            <p:cNvPr id="222" name="Google Shape;222;p38"/>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223" name="Google Shape;223;p38"/>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24" name="Google Shape;224;p38"/>
          <p:cNvSpPr txBox="1"/>
          <p:nvPr>
            <p:ph type="title"/>
          </p:nvPr>
        </p:nvSpPr>
        <p:spPr>
          <a:xfrm>
            <a:off x="2479675" y="1637413"/>
            <a:ext cx="4184700" cy="572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25" name="Google Shape;225;p38"/>
          <p:cNvSpPr txBox="1"/>
          <p:nvPr>
            <p:ph idx="1" type="body"/>
          </p:nvPr>
        </p:nvSpPr>
        <p:spPr>
          <a:xfrm>
            <a:off x="2479675" y="2291377"/>
            <a:ext cx="4184700" cy="2288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Clr>
                <a:schemeClr val="lt1"/>
              </a:buClr>
              <a:buSzPts val="1700"/>
              <a:buChar char="●"/>
              <a:defRPr>
                <a:solidFill>
                  <a:schemeClr val="lt1"/>
                </a:solidFill>
              </a:defRPr>
            </a:lvl1pPr>
            <a:lvl2pPr indent="-336550" lvl="1" marL="914400">
              <a:spcBef>
                <a:spcPts val="0"/>
              </a:spcBef>
              <a:spcAft>
                <a:spcPts val="0"/>
              </a:spcAft>
              <a:buClr>
                <a:schemeClr val="lt1"/>
              </a:buClr>
              <a:buSzPts val="1700"/>
              <a:buChar char="○"/>
              <a:defRPr>
                <a:solidFill>
                  <a:schemeClr val="lt1"/>
                </a:solidFill>
              </a:defRPr>
            </a:lvl2pPr>
            <a:lvl3pPr indent="-336550" lvl="2" marL="1371600">
              <a:spcBef>
                <a:spcPts val="0"/>
              </a:spcBef>
              <a:spcAft>
                <a:spcPts val="0"/>
              </a:spcAft>
              <a:buClr>
                <a:schemeClr val="lt1"/>
              </a:buClr>
              <a:buSzPts val="1700"/>
              <a:buChar char="■"/>
              <a:defRPr>
                <a:solidFill>
                  <a:schemeClr val="lt1"/>
                </a:solidFill>
              </a:defRPr>
            </a:lvl3pPr>
            <a:lvl4pPr indent="-336550" lvl="3" marL="1828800">
              <a:spcBef>
                <a:spcPts val="0"/>
              </a:spcBef>
              <a:spcAft>
                <a:spcPts val="0"/>
              </a:spcAft>
              <a:buClr>
                <a:schemeClr val="lt1"/>
              </a:buClr>
              <a:buSzPts val="1700"/>
              <a:buChar char="●"/>
              <a:defRPr>
                <a:solidFill>
                  <a:schemeClr val="lt1"/>
                </a:solidFill>
              </a:defRPr>
            </a:lvl4pPr>
            <a:lvl5pPr indent="-336550" lvl="4" marL="2286000">
              <a:spcBef>
                <a:spcPts val="0"/>
              </a:spcBef>
              <a:spcAft>
                <a:spcPts val="0"/>
              </a:spcAft>
              <a:buClr>
                <a:schemeClr val="lt1"/>
              </a:buClr>
              <a:buSzPts val="1700"/>
              <a:buChar char="○"/>
              <a:defRPr>
                <a:solidFill>
                  <a:schemeClr val="lt1"/>
                </a:solidFill>
              </a:defRPr>
            </a:lvl5pPr>
            <a:lvl6pPr indent="-336550" lvl="5" marL="2743200">
              <a:spcBef>
                <a:spcPts val="0"/>
              </a:spcBef>
              <a:spcAft>
                <a:spcPts val="0"/>
              </a:spcAft>
              <a:buClr>
                <a:schemeClr val="lt1"/>
              </a:buClr>
              <a:buSzPts val="1700"/>
              <a:buChar char="■"/>
              <a:defRPr>
                <a:solidFill>
                  <a:schemeClr val="lt1"/>
                </a:solidFill>
              </a:defRPr>
            </a:lvl6pPr>
            <a:lvl7pPr indent="-336550" lvl="6" marL="3200400">
              <a:spcBef>
                <a:spcPts val="0"/>
              </a:spcBef>
              <a:spcAft>
                <a:spcPts val="0"/>
              </a:spcAft>
              <a:buClr>
                <a:schemeClr val="lt1"/>
              </a:buClr>
              <a:buSzPts val="1700"/>
              <a:buChar char="●"/>
              <a:defRPr>
                <a:solidFill>
                  <a:schemeClr val="lt1"/>
                </a:solidFill>
              </a:defRPr>
            </a:lvl7pPr>
            <a:lvl8pPr indent="-336550" lvl="7" marL="3657600">
              <a:spcBef>
                <a:spcPts val="0"/>
              </a:spcBef>
              <a:spcAft>
                <a:spcPts val="0"/>
              </a:spcAft>
              <a:buClr>
                <a:schemeClr val="lt1"/>
              </a:buClr>
              <a:buSzPts val="1700"/>
              <a:buChar char="○"/>
              <a:defRPr>
                <a:solidFill>
                  <a:schemeClr val="lt1"/>
                </a:solidFill>
              </a:defRPr>
            </a:lvl8pPr>
            <a:lvl9pPr indent="-336550" lvl="8" marL="4114800">
              <a:spcBef>
                <a:spcPts val="0"/>
              </a:spcBef>
              <a:spcAft>
                <a:spcPts val="0"/>
              </a:spcAft>
              <a:buClr>
                <a:schemeClr val="lt1"/>
              </a:buClr>
              <a:buSzPts val="1700"/>
              <a:buChar char="■"/>
              <a:defRPr>
                <a:solidFill>
                  <a:schemeClr val="lt1"/>
                </a:solidFill>
              </a:defRPr>
            </a:lvl9pPr>
          </a:lstStyle>
          <a:p/>
        </p:txBody>
      </p:sp>
      <p:sp>
        <p:nvSpPr>
          <p:cNvPr id="226" name="Google Shape;226;p38"/>
          <p:cNvSpPr txBox="1"/>
          <p:nvPr>
            <p:ph idx="2"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227" name="Google Shape;227;p38"/>
          <p:cNvSpPr txBox="1"/>
          <p:nvPr>
            <p:ph idx="3"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type="titleOnly">
  <p:cSld name="TITLE_ONLY">
    <p:bg>
      <p:bgPr>
        <a:solidFill>
          <a:schemeClr val="lt1"/>
        </a:solidFill>
      </p:bgPr>
    </p:bg>
    <p:spTree>
      <p:nvGrpSpPr>
        <p:cNvPr id="228" name="Shape 228"/>
        <p:cNvGrpSpPr/>
        <p:nvPr/>
      </p:nvGrpSpPr>
      <p:grpSpPr>
        <a:xfrm>
          <a:off x="0" y="0"/>
          <a:ext cx="0" cy="0"/>
          <a:chOff x="0" y="0"/>
          <a:chExt cx="0" cy="0"/>
        </a:xfrm>
      </p:grpSpPr>
      <p:sp>
        <p:nvSpPr>
          <p:cNvPr id="229" name="Google Shape;229;p39"/>
          <p:cNvSpPr/>
          <p:nvPr>
            <p:ph idx="2" type="pic"/>
          </p:nvPr>
        </p:nvSpPr>
        <p:spPr>
          <a:xfrm rot="299866">
            <a:off x="764484" y="2679783"/>
            <a:ext cx="1938771" cy="1938771"/>
          </a:xfrm>
          <a:prstGeom prst="snip1Rect">
            <a:avLst>
              <a:gd fmla="val 16667" name="adj"/>
            </a:avLst>
          </a:prstGeom>
          <a:noFill/>
          <a:ln>
            <a:noFill/>
          </a:ln>
        </p:spPr>
      </p:sp>
      <p:sp>
        <p:nvSpPr>
          <p:cNvPr id="230" name="Google Shape;230;p39"/>
          <p:cNvSpPr/>
          <p:nvPr>
            <p:ph idx="3" type="pic"/>
          </p:nvPr>
        </p:nvSpPr>
        <p:spPr>
          <a:xfrm rot="-299913">
            <a:off x="3602840" y="2620826"/>
            <a:ext cx="1938472" cy="1938472"/>
          </a:xfrm>
          <a:prstGeom prst="snip1Rect">
            <a:avLst>
              <a:gd fmla="val 16667" name="adj"/>
            </a:avLst>
          </a:prstGeom>
          <a:noFill/>
          <a:ln>
            <a:noFill/>
          </a:ln>
        </p:spPr>
      </p:sp>
      <p:sp>
        <p:nvSpPr>
          <p:cNvPr id="231" name="Google Shape;231;p39"/>
          <p:cNvSpPr/>
          <p:nvPr>
            <p:ph idx="4" type="pic"/>
          </p:nvPr>
        </p:nvSpPr>
        <p:spPr>
          <a:xfrm rot="299913">
            <a:off x="6440891" y="2679947"/>
            <a:ext cx="1938472" cy="1938472"/>
          </a:xfrm>
          <a:prstGeom prst="snip1Rect">
            <a:avLst>
              <a:gd fmla="val 16667" name="adj"/>
            </a:avLst>
          </a:prstGeom>
          <a:noFill/>
          <a:ln>
            <a:noFill/>
          </a:ln>
        </p:spPr>
      </p:sp>
      <p:sp>
        <p:nvSpPr>
          <p:cNvPr id="232" name="Google Shape;232;p39"/>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33" name="Google Shape;233;p39"/>
          <p:cNvSpPr txBox="1"/>
          <p:nvPr>
            <p:ph idx="1" type="subTitle"/>
          </p:nvPr>
        </p:nvSpPr>
        <p:spPr>
          <a:xfrm>
            <a:off x="381063" y="1182922"/>
            <a:ext cx="27054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34" name="Google Shape;234;p39"/>
          <p:cNvSpPr txBox="1"/>
          <p:nvPr>
            <p:ph idx="5" type="body"/>
          </p:nvPr>
        </p:nvSpPr>
        <p:spPr>
          <a:xfrm>
            <a:off x="381063" y="1521625"/>
            <a:ext cx="27054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35" name="Google Shape;235;p39"/>
          <p:cNvSpPr txBox="1"/>
          <p:nvPr>
            <p:ph idx="6" type="subTitle"/>
          </p:nvPr>
        </p:nvSpPr>
        <p:spPr>
          <a:xfrm>
            <a:off x="3219300" y="1182922"/>
            <a:ext cx="27054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36" name="Google Shape;236;p39"/>
          <p:cNvSpPr txBox="1"/>
          <p:nvPr>
            <p:ph idx="7" type="body"/>
          </p:nvPr>
        </p:nvSpPr>
        <p:spPr>
          <a:xfrm>
            <a:off x="3219300" y="1521625"/>
            <a:ext cx="27054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37" name="Google Shape;237;p39"/>
          <p:cNvSpPr txBox="1"/>
          <p:nvPr>
            <p:ph idx="8" type="subTitle"/>
          </p:nvPr>
        </p:nvSpPr>
        <p:spPr>
          <a:xfrm>
            <a:off x="6057538" y="1182922"/>
            <a:ext cx="27054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38" name="Google Shape;238;p39"/>
          <p:cNvSpPr txBox="1"/>
          <p:nvPr>
            <p:ph idx="9" type="body"/>
          </p:nvPr>
        </p:nvSpPr>
        <p:spPr>
          <a:xfrm>
            <a:off x="6057538" y="1521625"/>
            <a:ext cx="27054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39" name="Google Shape;239;p39"/>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0" name="Google Shape;240;p39"/>
          <p:cNvSpPr txBox="1"/>
          <p:nvPr>
            <p:ph idx="1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41" name="Google Shape;241;p39"/>
          <p:cNvSpPr txBox="1"/>
          <p:nvPr>
            <p:ph idx="1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1">
  <p:cSld name="ONE_COLUMN_TEXT">
    <p:bg>
      <p:bgPr>
        <a:solidFill>
          <a:schemeClr val="lt1"/>
        </a:solidFill>
      </p:bgPr>
    </p:bg>
    <p:spTree>
      <p:nvGrpSpPr>
        <p:cNvPr id="242" name="Shape 242"/>
        <p:cNvGrpSpPr/>
        <p:nvPr/>
      </p:nvGrpSpPr>
      <p:grpSpPr>
        <a:xfrm>
          <a:off x="0" y="0"/>
          <a:ext cx="0" cy="0"/>
          <a:chOff x="0" y="0"/>
          <a:chExt cx="0" cy="0"/>
        </a:xfrm>
      </p:grpSpPr>
      <p:sp>
        <p:nvSpPr>
          <p:cNvPr id="243" name="Google Shape;243;p40"/>
          <p:cNvSpPr/>
          <p:nvPr>
            <p:ph idx="2" type="pic"/>
          </p:nvPr>
        </p:nvSpPr>
        <p:spPr>
          <a:xfrm>
            <a:off x="434125" y="2147825"/>
            <a:ext cx="8275200" cy="2679300"/>
          </a:xfrm>
          <a:prstGeom prst="snip1Rect">
            <a:avLst>
              <a:gd fmla="val 29467" name="adj"/>
            </a:avLst>
          </a:prstGeom>
          <a:noFill/>
          <a:ln>
            <a:noFill/>
          </a:ln>
        </p:spPr>
      </p:sp>
      <p:sp>
        <p:nvSpPr>
          <p:cNvPr id="244" name="Google Shape;244;p40"/>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45" name="Google Shape;245;p40"/>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6" name="Google Shape;246;p40"/>
          <p:cNvSpPr txBox="1"/>
          <p:nvPr>
            <p:ph idx="1" type="body"/>
          </p:nvPr>
        </p:nvSpPr>
        <p:spPr>
          <a:xfrm>
            <a:off x="333925" y="1163150"/>
            <a:ext cx="8475600" cy="7080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247" name="Google Shape;247;p40"/>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48" name="Google Shape;248;p40"/>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extLst>
    <p:ext uri="{DCECCB84-F9BA-43D5-87BE-67443E8EF086}">
      <p15:sldGuideLst>
        <p15:guide id="1" pos="273">
          <p15:clr>
            <a:srgbClr val="E46962"/>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active pop-up left">
  <p:cSld name="ONE_COLUMN_TEXT_1">
    <p:bg>
      <p:bgPr>
        <a:solidFill>
          <a:schemeClr val="lt1"/>
        </a:solidFill>
      </p:bgPr>
    </p:bg>
    <p:spTree>
      <p:nvGrpSpPr>
        <p:cNvPr id="249" name="Shape 249"/>
        <p:cNvGrpSpPr/>
        <p:nvPr/>
      </p:nvGrpSpPr>
      <p:grpSpPr>
        <a:xfrm>
          <a:off x="0" y="0"/>
          <a:ext cx="0" cy="0"/>
          <a:chOff x="0" y="0"/>
          <a:chExt cx="0" cy="0"/>
        </a:xfrm>
      </p:grpSpPr>
      <p:grpSp>
        <p:nvGrpSpPr>
          <p:cNvPr id="250" name="Google Shape;250;p41"/>
          <p:cNvGrpSpPr/>
          <p:nvPr/>
        </p:nvGrpSpPr>
        <p:grpSpPr>
          <a:xfrm>
            <a:off x="433788" y="1202208"/>
            <a:ext cx="2632899" cy="904617"/>
            <a:chOff x="433788" y="1202208"/>
            <a:chExt cx="2632899" cy="904617"/>
          </a:xfrm>
        </p:grpSpPr>
        <p:sp>
          <p:nvSpPr>
            <p:cNvPr id="251" name="Google Shape;251;p41"/>
            <p:cNvSpPr/>
            <p:nvPr/>
          </p:nvSpPr>
          <p:spPr>
            <a:xfrm>
              <a:off x="433788" y="1202325"/>
              <a:ext cx="2632800" cy="904500"/>
            </a:xfrm>
            <a:prstGeom prst="snip1Rect">
              <a:avLst>
                <a:gd fmla="val 35102"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252" name="Google Shape;252;p41"/>
            <p:cNvSpPr/>
            <p:nvPr/>
          </p:nvSpPr>
          <p:spPr>
            <a:xfrm rot="-6523">
              <a:off x="2750486" y="1202508"/>
              <a:ext cx="316201" cy="318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a:ea typeface="Inter Tight"/>
                  <a:cs typeface="Inter Tight"/>
                  <a:sym typeface="Inter Tight"/>
                </a:rPr>
                <a:t> </a:t>
              </a:r>
              <a:endParaRPr>
                <a:solidFill>
                  <a:schemeClr val="lt2"/>
                </a:solidFill>
                <a:latin typeface="Inter Tight"/>
                <a:ea typeface="Inter Tight"/>
                <a:cs typeface="Inter Tight"/>
                <a:sym typeface="Inter Tight"/>
              </a:endParaRPr>
            </a:p>
          </p:txBody>
        </p:sp>
      </p:grpSp>
      <p:sp>
        <p:nvSpPr>
          <p:cNvPr id="253" name="Google Shape;253;p41"/>
          <p:cNvSpPr txBox="1"/>
          <p:nvPr>
            <p:ph idx="1" type="subTitle"/>
          </p:nvPr>
        </p:nvSpPr>
        <p:spPr>
          <a:xfrm>
            <a:off x="437000" y="1202200"/>
            <a:ext cx="2322900" cy="354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1pPr>
            <a:lvl2pPr lvl="1">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2pPr>
            <a:lvl3pPr lvl="2">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3pPr>
            <a:lvl4pPr lvl="3">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4pPr>
            <a:lvl5pPr lvl="4">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5pPr>
            <a:lvl6pPr lvl="5">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6pPr>
            <a:lvl7pPr lvl="6">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7pPr>
            <a:lvl8pPr lvl="7">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8pPr>
            <a:lvl9pPr lvl="8">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9pPr>
          </a:lstStyle>
          <a:p/>
        </p:txBody>
      </p:sp>
      <p:sp>
        <p:nvSpPr>
          <p:cNvPr id="254" name="Google Shape;254;p41"/>
          <p:cNvSpPr txBox="1"/>
          <p:nvPr>
            <p:ph idx="2" type="body"/>
          </p:nvPr>
        </p:nvSpPr>
        <p:spPr>
          <a:xfrm>
            <a:off x="437000" y="1460325"/>
            <a:ext cx="26328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255" name="Google Shape;255;p41"/>
          <p:cNvSpPr/>
          <p:nvPr>
            <p:ph idx="3" type="pic"/>
          </p:nvPr>
        </p:nvSpPr>
        <p:spPr>
          <a:xfrm>
            <a:off x="434125" y="2147825"/>
            <a:ext cx="8275200" cy="2679300"/>
          </a:xfrm>
          <a:prstGeom prst="snip1Rect">
            <a:avLst>
              <a:gd fmla="val 29467" name="adj"/>
            </a:avLst>
          </a:prstGeom>
          <a:noFill/>
          <a:ln>
            <a:noFill/>
          </a:ln>
        </p:spPr>
      </p:sp>
      <p:sp>
        <p:nvSpPr>
          <p:cNvPr id="256" name="Google Shape;256;p41"/>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57" name="Google Shape;257;p41"/>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8" name="Google Shape;258;p41"/>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59" name="Google Shape;259;p41"/>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extLst>
    <p:ext uri="{DCECCB84-F9BA-43D5-87BE-67443E8EF086}">
      <p15:sldGuideLst>
        <p15:guide id="1" pos="273">
          <p15:clr>
            <a:srgbClr val="E46962"/>
          </p15:clr>
        </p15:guide>
        <p15:guide id="2" orient="horz" pos="1353">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active pop-up middle">
  <p:cSld name="ONE_COLUMN_TEXT_1_2">
    <p:bg>
      <p:bgPr>
        <a:solidFill>
          <a:schemeClr val="lt1"/>
        </a:solidFill>
      </p:bgPr>
    </p:bg>
    <p:spTree>
      <p:nvGrpSpPr>
        <p:cNvPr id="260" name="Shape 260"/>
        <p:cNvGrpSpPr/>
        <p:nvPr/>
      </p:nvGrpSpPr>
      <p:grpSpPr>
        <a:xfrm>
          <a:off x="0" y="0"/>
          <a:ext cx="0" cy="0"/>
          <a:chOff x="0" y="0"/>
          <a:chExt cx="0" cy="0"/>
        </a:xfrm>
      </p:grpSpPr>
      <p:grpSp>
        <p:nvGrpSpPr>
          <p:cNvPr id="261" name="Google Shape;261;p42"/>
          <p:cNvGrpSpPr/>
          <p:nvPr/>
        </p:nvGrpSpPr>
        <p:grpSpPr>
          <a:xfrm>
            <a:off x="3253950" y="1202208"/>
            <a:ext cx="2632899" cy="904617"/>
            <a:chOff x="3253950" y="1202208"/>
            <a:chExt cx="2632899" cy="904617"/>
          </a:xfrm>
        </p:grpSpPr>
        <p:sp>
          <p:nvSpPr>
            <p:cNvPr id="262" name="Google Shape;262;p42"/>
            <p:cNvSpPr/>
            <p:nvPr/>
          </p:nvSpPr>
          <p:spPr>
            <a:xfrm>
              <a:off x="3253950" y="1202325"/>
              <a:ext cx="2632800" cy="904500"/>
            </a:xfrm>
            <a:prstGeom prst="snip1Rect">
              <a:avLst>
                <a:gd fmla="val 35102"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263" name="Google Shape;263;p42"/>
            <p:cNvSpPr/>
            <p:nvPr/>
          </p:nvSpPr>
          <p:spPr>
            <a:xfrm rot="-6523">
              <a:off x="5570649" y="1202508"/>
              <a:ext cx="316201" cy="318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a:ea typeface="Inter Tight"/>
                  <a:cs typeface="Inter Tight"/>
                  <a:sym typeface="Inter Tight"/>
                </a:rPr>
                <a:t> </a:t>
              </a:r>
              <a:endParaRPr>
                <a:solidFill>
                  <a:schemeClr val="lt2"/>
                </a:solidFill>
                <a:latin typeface="Inter Tight"/>
                <a:ea typeface="Inter Tight"/>
                <a:cs typeface="Inter Tight"/>
                <a:sym typeface="Inter Tight"/>
              </a:endParaRPr>
            </a:p>
          </p:txBody>
        </p:sp>
      </p:grpSp>
      <p:sp>
        <p:nvSpPr>
          <p:cNvPr id="264" name="Google Shape;264;p42"/>
          <p:cNvSpPr txBox="1"/>
          <p:nvPr>
            <p:ph idx="1" type="subTitle"/>
          </p:nvPr>
        </p:nvSpPr>
        <p:spPr>
          <a:xfrm>
            <a:off x="3257163" y="1202200"/>
            <a:ext cx="2322900" cy="354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1pPr>
            <a:lvl2pPr lvl="1">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2pPr>
            <a:lvl3pPr lvl="2">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3pPr>
            <a:lvl4pPr lvl="3">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4pPr>
            <a:lvl5pPr lvl="4">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5pPr>
            <a:lvl6pPr lvl="5">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6pPr>
            <a:lvl7pPr lvl="6">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7pPr>
            <a:lvl8pPr lvl="7">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8pPr>
            <a:lvl9pPr lvl="8">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9pPr>
          </a:lstStyle>
          <a:p/>
        </p:txBody>
      </p:sp>
      <p:sp>
        <p:nvSpPr>
          <p:cNvPr id="265" name="Google Shape;265;p42"/>
          <p:cNvSpPr txBox="1"/>
          <p:nvPr>
            <p:ph idx="2" type="body"/>
          </p:nvPr>
        </p:nvSpPr>
        <p:spPr>
          <a:xfrm>
            <a:off x="3257163" y="1460325"/>
            <a:ext cx="26328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266" name="Google Shape;266;p42"/>
          <p:cNvSpPr/>
          <p:nvPr>
            <p:ph idx="3" type="pic"/>
          </p:nvPr>
        </p:nvSpPr>
        <p:spPr>
          <a:xfrm>
            <a:off x="434125" y="2147825"/>
            <a:ext cx="8275200" cy="2679300"/>
          </a:xfrm>
          <a:prstGeom prst="snip1Rect">
            <a:avLst>
              <a:gd fmla="val 29467" name="adj"/>
            </a:avLst>
          </a:prstGeom>
          <a:noFill/>
          <a:ln>
            <a:noFill/>
          </a:ln>
        </p:spPr>
      </p:sp>
      <p:sp>
        <p:nvSpPr>
          <p:cNvPr id="267" name="Google Shape;267;p42"/>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68" name="Google Shape;268;p42"/>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9" name="Google Shape;269;p42"/>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70" name="Google Shape;270;p42"/>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active pop-up right, long text">
  <p:cSld name="ONE_COLUMN_TEXT_1_1">
    <p:bg>
      <p:bgPr>
        <a:solidFill>
          <a:schemeClr val="lt1"/>
        </a:solidFill>
      </p:bgPr>
    </p:bg>
    <p:spTree>
      <p:nvGrpSpPr>
        <p:cNvPr id="271" name="Shape 271"/>
        <p:cNvGrpSpPr/>
        <p:nvPr/>
      </p:nvGrpSpPr>
      <p:grpSpPr>
        <a:xfrm>
          <a:off x="0" y="0"/>
          <a:ext cx="0" cy="0"/>
          <a:chOff x="0" y="0"/>
          <a:chExt cx="0" cy="0"/>
        </a:xfrm>
      </p:grpSpPr>
      <p:sp>
        <p:nvSpPr>
          <p:cNvPr id="272" name="Google Shape;272;p43"/>
          <p:cNvSpPr/>
          <p:nvPr/>
        </p:nvSpPr>
        <p:spPr>
          <a:xfrm>
            <a:off x="3253825" y="1202325"/>
            <a:ext cx="5453100" cy="904500"/>
          </a:xfrm>
          <a:prstGeom prst="snip1Rect">
            <a:avLst>
              <a:gd fmla="val 35019"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273" name="Google Shape;273;p43"/>
          <p:cNvSpPr txBox="1"/>
          <p:nvPr>
            <p:ph idx="1" type="subTitle"/>
          </p:nvPr>
        </p:nvSpPr>
        <p:spPr>
          <a:xfrm>
            <a:off x="3253950" y="1202200"/>
            <a:ext cx="5136900" cy="354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1pPr>
            <a:lvl2pPr lvl="1">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2pPr>
            <a:lvl3pPr lvl="2">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3pPr>
            <a:lvl4pPr lvl="3">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4pPr>
            <a:lvl5pPr lvl="4">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5pPr>
            <a:lvl6pPr lvl="5">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6pPr>
            <a:lvl7pPr lvl="6">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7pPr>
            <a:lvl8pPr lvl="7">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8pPr>
            <a:lvl9pPr lvl="8">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9pPr>
          </a:lstStyle>
          <a:p/>
        </p:txBody>
      </p:sp>
      <p:sp>
        <p:nvSpPr>
          <p:cNvPr id="274" name="Google Shape;274;p43"/>
          <p:cNvSpPr/>
          <p:nvPr>
            <p:ph idx="2" type="pic"/>
          </p:nvPr>
        </p:nvSpPr>
        <p:spPr>
          <a:xfrm>
            <a:off x="434125" y="2147825"/>
            <a:ext cx="8275200" cy="2679300"/>
          </a:xfrm>
          <a:prstGeom prst="snip1Rect">
            <a:avLst>
              <a:gd fmla="val 29467" name="adj"/>
            </a:avLst>
          </a:prstGeom>
          <a:noFill/>
          <a:ln>
            <a:noFill/>
          </a:ln>
        </p:spPr>
      </p:sp>
      <p:sp>
        <p:nvSpPr>
          <p:cNvPr id="275" name="Google Shape;275;p43"/>
          <p:cNvSpPr txBox="1"/>
          <p:nvPr>
            <p:ph idx="3" type="body"/>
          </p:nvPr>
        </p:nvSpPr>
        <p:spPr>
          <a:xfrm>
            <a:off x="3253950" y="1460325"/>
            <a:ext cx="54531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276" name="Google Shape;276;p43"/>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77" name="Google Shape;277;p43"/>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8" name="Google Shape;278;p43"/>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79" name="Google Shape;279;p43"/>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80" name="Google Shape;280;p43"/>
          <p:cNvSpPr/>
          <p:nvPr/>
        </p:nvSpPr>
        <p:spPr>
          <a:xfrm rot="-6523">
            <a:off x="8390811" y="1202508"/>
            <a:ext cx="316201" cy="318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Inter Tight"/>
                <a:ea typeface="Inter Tight"/>
                <a:cs typeface="Inter Tight"/>
                <a:sym typeface="Inter Tight"/>
              </a:rPr>
              <a:t> </a:t>
            </a:r>
            <a:endParaRPr>
              <a:solidFill>
                <a:schemeClr val="dk1"/>
              </a:solidFill>
              <a:latin typeface="Inter Tight"/>
              <a:ea typeface="Inter Tight"/>
              <a:cs typeface="Inter Tight"/>
              <a:sym typeface="Inter Tight"/>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
    <p:bg>
      <p:bgPr>
        <a:solidFill>
          <a:schemeClr val="lt1"/>
        </a:solidFill>
      </p:bgPr>
    </p:bg>
    <p:spTree>
      <p:nvGrpSpPr>
        <p:cNvPr id="281" name="Shape 281"/>
        <p:cNvGrpSpPr/>
        <p:nvPr/>
      </p:nvGrpSpPr>
      <p:grpSpPr>
        <a:xfrm>
          <a:off x="0" y="0"/>
          <a:ext cx="0" cy="0"/>
          <a:chOff x="0" y="0"/>
          <a:chExt cx="0" cy="0"/>
        </a:xfrm>
      </p:grpSpPr>
      <p:grpSp>
        <p:nvGrpSpPr>
          <p:cNvPr id="282" name="Google Shape;282;p44"/>
          <p:cNvGrpSpPr/>
          <p:nvPr/>
        </p:nvGrpSpPr>
        <p:grpSpPr>
          <a:xfrm>
            <a:off x="0" y="-444900"/>
            <a:ext cx="9144000" cy="5588500"/>
            <a:chOff x="0" y="-444900"/>
            <a:chExt cx="9144000" cy="5588500"/>
          </a:xfrm>
        </p:grpSpPr>
        <p:grpSp>
          <p:nvGrpSpPr>
            <p:cNvPr id="283" name="Google Shape;283;p44"/>
            <p:cNvGrpSpPr/>
            <p:nvPr/>
          </p:nvGrpSpPr>
          <p:grpSpPr>
            <a:xfrm>
              <a:off x="0" y="100"/>
              <a:ext cx="9144000" cy="5143500"/>
              <a:chOff x="0" y="100"/>
              <a:chExt cx="9144000" cy="5143500"/>
            </a:xfrm>
          </p:grpSpPr>
          <p:sp>
            <p:nvSpPr>
              <p:cNvPr id="284" name="Google Shape;284;p44"/>
              <p:cNvSpPr/>
              <p:nvPr/>
            </p:nvSpPr>
            <p:spPr>
              <a:xfrm>
                <a:off x="0" y="100"/>
                <a:ext cx="9144000" cy="5143500"/>
              </a:xfrm>
              <a:prstGeom prst="snip1Rect">
                <a:avLst>
                  <a:gd fmla="val 40868"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285" name="Google Shape;285;p44"/>
              <p:cNvSpPr/>
              <p:nvPr/>
            </p:nvSpPr>
            <p:spPr>
              <a:xfrm rot="10800000">
                <a:off x="7036475" y="1219850"/>
                <a:ext cx="2107500" cy="186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grpSp>
        <p:sp>
          <p:nvSpPr>
            <p:cNvPr id="286" name="Google Shape;286;p44"/>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287" name="Google Shape;287;p44"/>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88" name="Google Shape;288;p44"/>
          <p:cNvSpPr txBox="1"/>
          <p:nvPr>
            <p:ph type="title"/>
          </p:nvPr>
        </p:nvSpPr>
        <p:spPr>
          <a:xfrm>
            <a:off x="2479675" y="1637413"/>
            <a:ext cx="4184700" cy="572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89" name="Google Shape;289;p44"/>
          <p:cNvSpPr txBox="1"/>
          <p:nvPr>
            <p:ph idx="1" type="body"/>
          </p:nvPr>
        </p:nvSpPr>
        <p:spPr>
          <a:xfrm>
            <a:off x="2479675" y="2291377"/>
            <a:ext cx="4184700" cy="2288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Clr>
                <a:schemeClr val="lt1"/>
              </a:buClr>
              <a:buSzPts val="1700"/>
              <a:buChar char="●"/>
              <a:defRPr>
                <a:solidFill>
                  <a:schemeClr val="lt1"/>
                </a:solidFill>
              </a:defRPr>
            </a:lvl1pPr>
            <a:lvl2pPr indent="-336550" lvl="1" marL="914400">
              <a:spcBef>
                <a:spcPts val="0"/>
              </a:spcBef>
              <a:spcAft>
                <a:spcPts val="0"/>
              </a:spcAft>
              <a:buClr>
                <a:schemeClr val="lt1"/>
              </a:buClr>
              <a:buSzPts val="1700"/>
              <a:buChar char="○"/>
              <a:defRPr>
                <a:solidFill>
                  <a:schemeClr val="lt1"/>
                </a:solidFill>
              </a:defRPr>
            </a:lvl2pPr>
            <a:lvl3pPr indent="-336550" lvl="2" marL="1371600">
              <a:spcBef>
                <a:spcPts val="0"/>
              </a:spcBef>
              <a:spcAft>
                <a:spcPts val="0"/>
              </a:spcAft>
              <a:buClr>
                <a:schemeClr val="lt1"/>
              </a:buClr>
              <a:buSzPts val="1700"/>
              <a:buChar char="■"/>
              <a:defRPr>
                <a:solidFill>
                  <a:schemeClr val="lt1"/>
                </a:solidFill>
              </a:defRPr>
            </a:lvl3pPr>
            <a:lvl4pPr indent="-336550" lvl="3" marL="1828800">
              <a:spcBef>
                <a:spcPts val="0"/>
              </a:spcBef>
              <a:spcAft>
                <a:spcPts val="0"/>
              </a:spcAft>
              <a:buClr>
                <a:schemeClr val="lt1"/>
              </a:buClr>
              <a:buSzPts val="1700"/>
              <a:buChar char="●"/>
              <a:defRPr>
                <a:solidFill>
                  <a:schemeClr val="lt1"/>
                </a:solidFill>
              </a:defRPr>
            </a:lvl4pPr>
            <a:lvl5pPr indent="-336550" lvl="4" marL="2286000">
              <a:spcBef>
                <a:spcPts val="0"/>
              </a:spcBef>
              <a:spcAft>
                <a:spcPts val="0"/>
              </a:spcAft>
              <a:buClr>
                <a:schemeClr val="lt1"/>
              </a:buClr>
              <a:buSzPts val="1700"/>
              <a:buChar char="○"/>
              <a:defRPr>
                <a:solidFill>
                  <a:schemeClr val="lt1"/>
                </a:solidFill>
              </a:defRPr>
            </a:lvl5pPr>
            <a:lvl6pPr indent="-336550" lvl="5" marL="2743200">
              <a:spcBef>
                <a:spcPts val="0"/>
              </a:spcBef>
              <a:spcAft>
                <a:spcPts val="0"/>
              </a:spcAft>
              <a:buClr>
                <a:schemeClr val="lt1"/>
              </a:buClr>
              <a:buSzPts val="1700"/>
              <a:buChar char="■"/>
              <a:defRPr>
                <a:solidFill>
                  <a:schemeClr val="lt1"/>
                </a:solidFill>
              </a:defRPr>
            </a:lvl6pPr>
            <a:lvl7pPr indent="-336550" lvl="6" marL="3200400">
              <a:spcBef>
                <a:spcPts val="0"/>
              </a:spcBef>
              <a:spcAft>
                <a:spcPts val="0"/>
              </a:spcAft>
              <a:buClr>
                <a:schemeClr val="lt1"/>
              </a:buClr>
              <a:buSzPts val="1700"/>
              <a:buChar char="●"/>
              <a:defRPr>
                <a:solidFill>
                  <a:schemeClr val="lt1"/>
                </a:solidFill>
              </a:defRPr>
            </a:lvl7pPr>
            <a:lvl8pPr indent="-336550" lvl="7" marL="3657600">
              <a:spcBef>
                <a:spcPts val="0"/>
              </a:spcBef>
              <a:spcAft>
                <a:spcPts val="0"/>
              </a:spcAft>
              <a:buClr>
                <a:schemeClr val="lt1"/>
              </a:buClr>
              <a:buSzPts val="1700"/>
              <a:buChar char="○"/>
              <a:defRPr>
                <a:solidFill>
                  <a:schemeClr val="lt1"/>
                </a:solidFill>
              </a:defRPr>
            </a:lvl8pPr>
            <a:lvl9pPr indent="-336550" lvl="8" marL="4114800">
              <a:spcBef>
                <a:spcPts val="0"/>
              </a:spcBef>
              <a:spcAft>
                <a:spcPts val="0"/>
              </a:spcAft>
              <a:buClr>
                <a:schemeClr val="lt1"/>
              </a:buClr>
              <a:buSzPts val="1700"/>
              <a:buChar char="■"/>
              <a:defRPr>
                <a:solidFill>
                  <a:schemeClr val="lt1"/>
                </a:solidFill>
              </a:defRPr>
            </a:lvl9pPr>
          </a:lstStyle>
          <a:p/>
        </p:txBody>
      </p:sp>
      <p:sp>
        <p:nvSpPr>
          <p:cNvPr id="290" name="Google Shape;290;p44"/>
          <p:cNvSpPr txBox="1"/>
          <p:nvPr>
            <p:ph idx="2"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291" name="Google Shape;291;p44"/>
          <p:cNvSpPr txBox="1"/>
          <p:nvPr>
            <p:ph idx="3"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2">
  <p:cSld name="MAIN_POINT">
    <p:bg>
      <p:bgPr>
        <a:solidFill>
          <a:schemeClr val="lt1"/>
        </a:solidFill>
      </p:bgPr>
    </p:bg>
    <p:spTree>
      <p:nvGrpSpPr>
        <p:cNvPr id="292" name="Shape 292"/>
        <p:cNvGrpSpPr/>
        <p:nvPr/>
      </p:nvGrpSpPr>
      <p:grpSpPr>
        <a:xfrm>
          <a:off x="0" y="0"/>
          <a:ext cx="0" cy="0"/>
          <a:chOff x="0" y="0"/>
          <a:chExt cx="0" cy="0"/>
        </a:xfrm>
      </p:grpSpPr>
      <p:sp>
        <p:nvSpPr>
          <p:cNvPr id="293" name="Google Shape;293;p45"/>
          <p:cNvSpPr/>
          <p:nvPr>
            <p:ph idx="2" type="pic"/>
          </p:nvPr>
        </p:nvSpPr>
        <p:spPr>
          <a:xfrm rot="300107">
            <a:off x="4903200" y="846465"/>
            <a:ext cx="3950142" cy="3456249"/>
          </a:xfrm>
          <a:prstGeom prst="snip1Rect">
            <a:avLst>
              <a:gd fmla="val 16667" name="adj"/>
            </a:avLst>
          </a:prstGeom>
          <a:noFill/>
          <a:ln>
            <a:noFill/>
          </a:ln>
        </p:spPr>
      </p:sp>
      <p:sp>
        <p:nvSpPr>
          <p:cNvPr id="294" name="Google Shape;294;p45"/>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95" name="Google Shape;295;p45"/>
          <p:cNvSpPr txBox="1"/>
          <p:nvPr>
            <p:ph type="title"/>
          </p:nvPr>
        </p:nvSpPr>
        <p:spPr>
          <a:xfrm>
            <a:off x="333925" y="124953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6" name="Google Shape;296;p45"/>
          <p:cNvSpPr txBox="1"/>
          <p:nvPr>
            <p:ph idx="1" type="body"/>
          </p:nvPr>
        </p:nvSpPr>
        <p:spPr>
          <a:xfrm>
            <a:off x="333925" y="2291390"/>
            <a:ext cx="3662100" cy="1493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297" name="Google Shape;297;p45"/>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98" name="Google Shape;298;p45"/>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3">
  <p:cSld name="MAIN_POINT_1">
    <p:bg>
      <p:bgPr>
        <a:solidFill>
          <a:schemeClr val="lt1"/>
        </a:solidFill>
      </p:bgPr>
    </p:bg>
    <p:spTree>
      <p:nvGrpSpPr>
        <p:cNvPr id="299" name="Shape 299"/>
        <p:cNvGrpSpPr/>
        <p:nvPr/>
      </p:nvGrpSpPr>
      <p:grpSpPr>
        <a:xfrm>
          <a:off x="0" y="0"/>
          <a:ext cx="0" cy="0"/>
          <a:chOff x="0" y="0"/>
          <a:chExt cx="0" cy="0"/>
        </a:xfrm>
      </p:grpSpPr>
      <p:sp>
        <p:nvSpPr>
          <p:cNvPr id="300" name="Google Shape;300;p46"/>
          <p:cNvSpPr/>
          <p:nvPr>
            <p:ph idx="2" type="pic"/>
          </p:nvPr>
        </p:nvSpPr>
        <p:spPr>
          <a:xfrm rot="-300067">
            <a:off x="550589" y="883785"/>
            <a:ext cx="3630622" cy="3658027"/>
          </a:xfrm>
          <a:prstGeom prst="snip1Rect">
            <a:avLst>
              <a:gd fmla="val 16667" name="adj"/>
            </a:avLst>
          </a:prstGeom>
          <a:noFill/>
          <a:ln>
            <a:noFill/>
          </a:ln>
        </p:spPr>
      </p:sp>
      <p:sp>
        <p:nvSpPr>
          <p:cNvPr id="301" name="Google Shape;301;p46"/>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02" name="Google Shape;302;p46"/>
          <p:cNvSpPr txBox="1"/>
          <p:nvPr>
            <p:ph type="title"/>
          </p:nvPr>
        </p:nvSpPr>
        <p:spPr>
          <a:xfrm>
            <a:off x="5204625" y="124953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3" name="Google Shape;303;p46"/>
          <p:cNvSpPr txBox="1"/>
          <p:nvPr>
            <p:ph idx="1" type="body"/>
          </p:nvPr>
        </p:nvSpPr>
        <p:spPr>
          <a:xfrm>
            <a:off x="5204625" y="2291390"/>
            <a:ext cx="3662100" cy="1493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304" name="Google Shape;304;p46"/>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305" name="Google Shape;305;p46"/>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and descriptions">
  <p:cSld name="SECTION_TITLE_AND_DESCRIPTION">
    <p:bg>
      <p:bgPr>
        <a:solidFill>
          <a:schemeClr val="lt1"/>
        </a:solidFill>
      </p:bgPr>
    </p:bg>
    <p:spTree>
      <p:nvGrpSpPr>
        <p:cNvPr id="306" name="Shape 306"/>
        <p:cNvGrpSpPr/>
        <p:nvPr/>
      </p:nvGrpSpPr>
      <p:grpSpPr>
        <a:xfrm>
          <a:off x="0" y="0"/>
          <a:ext cx="0" cy="0"/>
          <a:chOff x="0" y="0"/>
          <a:chExt cx="0" cy="0"/>
        </a:xfrm>
      </p:grpSpPr>
      <p:sp>
        <p:nvSpPr>
          <p:cNvPr id="307" name="Google Shape;307;p47"/>
          <p:cNvSpPr/>
          <p:nvPr>
            <p:ph idx="2" type="pic"/>
          </p:nvPr>
        </p:nvSpPr>
        <p:spPr>
          <a:xfrm>
            <a:off x="3544863" y="1543050"/>
            <a:ext cx="2057400" cy="2057400"/>
          </a:xfrm>
          <a:prstGeom prst="snip1Rect">
            <a:avLst>
              <a:gd fmla="val 24426" name="adj"/>
            </a:avLst>
          </a:prstGeom>
          <a:noFill/>
          <a:ln>
            <a:noFill/>
          </a:ln>
        </p:spPr>
      </p:sp>
      <p:sp>
        <p:nvSpPr>
          <p:cNvPr id="308" name="Google Shape;308;p47"/>
          <p:cNvSpPr/>
          <p:nvPr>
            <p:ph idx="3" type="pic"/>
          </p:nvPr>
        </p:nvSpPr>
        <p:spPr>
          <a:xfrm>
            <a:off x="6658538" y="1543050"/>
            <a:ext cx="2057400" cy="2057400"/>
          </a:xfrm>
          <a:prstGeom prst="snip1Rect">
            <a:avLst>
              <a:gd fmla="val 24426" name="adj"/>
            </a:avLst>
          </a:prstGeom>
          <a:noFill/>
          <a:ln>
            <a:noFill/>
          </a:ln>
        </p:spPr>
      </p:sp>
      <p:sp>
        <p:nvSpPr>
          <p:cNvPr id="309" name="Google Shape;309;p47"/>
          <p:cNvSpPr/>
          <p:nvPr>
            <p:ph idx="4" type="pic"/>
          </p:nvPr>
        </p:nvSpPr>
        <p:spPr>
          <a:xfrm>
            <a:off x="431200" y="1543050"/>
            <a:ext cx="2057400" cy="2057400"/>
          </a:xfrm>
          <a:prstGeom prst="snip1Rect">
            <a:avLst>
              <a:gd fmla="val 24426" name="adj"/>
            </a:avLst>
          </a:prstGeom>
          <a:noFill/>
          <a:ln>
            <a:noFill/>
          </a:ln>
        </p:spPr>
      </p:sp>
      <p:sp>
        <p:nvSpPr>
          <p:cNvPr id="310" name="Google Shape;310;p47"/>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11" name="Google Shape;311;p47"/>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2" name="Google Shape;312;p47"/>
          <p:cNvSpPr txBox="1"/>
          <p:nvPr>
            <p:ph idx="1" type="subTitle"/>
          </p:nvPr>
        </p:nvSpPr>
        <p:spPr>
          <a:xfrm>
            <a:off x="381100" y="3676650"/>
            <a:ext cx="21075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313" name="Google Shape;313;p47"/>
          <p:cNvSpPr txBox="1"/>
          <p:nvPr>
            <p:ph idx="5" type="subTitle"/>
          </p:nvPr>
        </p:nvSpPr>
        <p:spPr>
          <a:xfrm>
            <a:off x="3494775" y="3676650"/>
            <a:ext cx="21075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314" name="Google Shape;314;p47"/>
          <p:cNvSpPr txBox="1"/>
          <p:nvPr>
            <p:ph idx="6" type="subTitle"/>
          </p:nvPr>
        </p:nvSpPr>
        <p:spPr>
          <a:xfrm>
            <a:off x="6608438" y="3676650"/>
            <a:ext cx="21075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315" name="Google Shape;315;p47"/>
          <p:cNvSpPr txBox="1"/>
          <p:nvPr>
            <p:ph idx="7"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316" name="Google Shape;316;p47"/>
          <p:cNvSpPr txBox="1"/>
          <p:nvPr>
            <p:ph idx="8"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wo column bullet points">
  <p:cSld name="CAPTION_ONLY">
    <p:bg>
      <p:bgPr>
        <a:solidFill>
          <a:schemeClr val="lt1"/>
        </a:solidFill>
      </p:bgPr>
    </p:bg>
    <p:spTree>
      <p:nvGrpSpPr>
        <p:cNvPr id="317" name="Shape 317"/>
        <p:cNvGrpSpPr/>
        <p:nvPr/>
      </p:nvGrpSpPr>
      <p:grpSpPr>
        <a:xfrm>
          <a:off x="0" y="0"/>
          <a:ext cx="0" cy="0"/>
          <a:chOff x="0" y="0"/>
          <a:chExt cx="0" cy="0"/>
        </a:xfrm>
      </p:grpSpPr>
      <p:grpSp>
        <p:nvGrpSpPr>
          <p:cNvPr id="318" name="Google Shape;318;p48"/>
          <p:cNvGrpSpPr/>
          <p:nvPr/>
        </p:nvGrpSpPr>
        <p:grpSpPr>
          <a:xfrm>
            <a:off x="0" y="-444900"/>
            <a:ext cx="9144000" cy="5588500"/>
            <a:chOff x="0" y="-444900"/>
            <a:chExt cx="9144000" cy="5588500"/>
          </a:xfrm>
        </p:grpSpPr>
        <p:grpSp>
          <p:nvGrpSpPr>
            <p:cNvPr id="319" name="Google Shape;319;p48"/>
            <p:cNvGrpSpPr/>
            <p:nvPr/>
          </p:nvGrpSpPr>
          <p:grpSpPr>
            <a:xfrm>
              <a:off x="0" y="100"/>
              <a:ext cx="9144000" cy="5143500"/>
              <a:chOff x="0" y="100"/>
              <a:chExt cx="9144000" cy="5143500"/>
            </a:xfrm>
          </p:grpSpPr>
          <p:sp>
            <p:nvSpPr>
              <p:cNvPr id="320" name="Google Shape;320;p48"/>
              <p:cNvSpPr/>
              <p:nvPr/>
            </p:nvSpPr>
            <p:spPr>
              <a:xfrm>
                <a:off x="0" y="100"/>
                <a:ext cx="9144000" cy="5143500"/>
              </a:xfrm>
              <a:prstGeom prst="snip1Rect">
                <a:avLst>
                  <a:gd fmla="val 40868"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321" name="Google Shape;321;p48"/>
              <p:cNvSpPr/>
              <p:nvPr/>
            </p:nvSpPr>
            <p:spPr>
              <a:xfrm rot="10800000">
                <a:off x="7036475" y="1219850"/>
                <a:ext cx="2107500" cy="186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grpSp>
        <p:sp>
          <p:nvSpPr>
            <p:cNvPr id="322" name="Google Shape;322;p48"/>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323" name="Google Shape;323;p48"/>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24" name="Google Shape;324;p48"/>
          <p:cNvSpPr txBox="1"/>
          <p:nvPr>
            <p:ph type="title"/>
          </p:nvPr>
        </p:nvSpPr>
        <p:spPr>
          <a:xfrm>
            <a:off x="333925" y="124951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25" name="Google Shape;325;p48"/>
          <p:cNvSpPr txBox="1"/>
          <p:nvPr>
            <p:ph idx="1" type="body"/>
          </p:nvPr>
        </p:nvSpPr>
        <p:spPr>
          <a:xfrm>
            <a:off x="333925" y="2291377"/>
            <a:ext cx="3662100" cy="20283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326" name="Google Shape;326;p48"/>
          <p:cNvSpPr txBox="1"/>
          <p:nvPr>
            <p:ph idx="2" type="body"/>
          </p:nvPr>
        </p:nvSpPr>
        <p:spPr>
          <a:xfrm>
            <a:off x="4595076" y="2291377"/>
            <a:ext cx="3662100" cy="20283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327" name="Google Shape;327;p48"/>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328" name="Google Shape;328;p48"/>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eck for understanding">
  <p:cSld name="CAPTION_ONLY_1">
    <p:bg>
      <p:bgPr>
        <a:solidFill>
          <a:schemeClr val="lt1"/>
        </a:solidFill>
      </p:bgPr>
    </p:bg>
    <p:spTree>
      <p:nvGrpSpPr>
        <p:cNvPr id="329" name="Shape 329"/>
        <p:cNvGrpSpPr/>
        <p:nvPr/>
      </p:nvGrpSpPr>
      <p:grpSpPr>
        <a:xfrm>
          <a:off x="0" y="0"/>
          <a:ext cx="0" cy="0"/>
          <a:chOff x="0" y="0"/>
          <a:chExt cx="0" cy="0"/>
        </a:xfrm>
      </p:grpSpPr>
      <p:grpSp>
        <p:nvGrpSpPr>
          <p:cNvPr id="330" name="Google Shape;330;p49"/>
          <p:cNvGrpSpPr/>
          <p:nvPr/>
        </p:nvGrpSpPr>
        <p:grpSpPr>
          <a:xfrm>
            <a:off x="0" y="-444900"/>
            <a:ext cx="9144000" cy="5588500"/>
            <a:chOff x="0" y="-444900"/>
            <a:chExt cx="9144000" cy="5588500"/>
          </a:xfrm>
        </p:grpSpPr>
        <p:sp>
          <p:nvSpPr>
            <p:cNvPr id="331" name="Google Shape;331;p49"/>
            <p:cNvSpPr/>
            <p:nvPr/>
          </p:nvSpPr>
          <p:spPr>
            <a:xfrm>
              <a:off x="0" y="100"/>
              <a:ext cx="9144000" cy="5143500"/>
            </a:xfrm>
            <a:prstGeom prst="snip1Rect">
              <a:avLst>
                <a:gd fmla="val 40868"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332" name="Google Shape;332;p49"/>
            <p:cNvSpPr/>
            <p:nvPr/>
          </p:nvSpPr>
          <p:spPr>
            <a:xfrm rot="10800000">
              <a:off x="7036475" y="1219850"/>
              <a:ext cx="2107500" cy="186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333" name="Google Shape;333;p49"/>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334" name="Google Shape;334;p49"/>
          <p:cNvSpPr txBox="1"/>
          <p:nvPr>
            <p:ph idx="1" type="body"/>
          </p:nvPr>
        </p:nvSpPr>
        <p:spPr>
          <a:xfrm>
            <a:off x="333925" y="3630575"/>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335" name="Google Shape;335;p49"/>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36" name="Google Shape;336;p49"/>
          <p:cNvSpPr txBox="1"/>
          <p:nvPr>
            <p:ph type="title"/>
          </p:nvPr>
        </p:nvSpPr>
        <p:spPr>
          <a:xfrm>
            <a:off x="333925" y="124951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37" name="Google Shape;337;p49"/>
          <p:cNvSpPr txBox="1"/>
          <p:nvPr>
            <p:ph idx="2"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338" name="Google Shape;338;p49"/>
          <p:cNvSpPr txBox="1"/>
          <p:nvPr>
            <p:ph idx="3"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339" name="Google Shape;339;p49"/>
          <p:cNvSpPr txBox="1"/>
          <p:nvPr>
            <p:ph idx="4" type="body"/>
          </p:nvPr>
        </p:nvSpPr>
        <p:spPr>
          <a:xfrm>
            <a:off x="333925" y="3184176"/>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340" name="Google Shape;340;p49"/>
          <p:cNvSpPr txBox="1"/>
          <p:nvPr>
            <p:ph idx="5" type="body"/>
          </p:nvPr>
        </p:nvSpPr>
        <p:spPr>
          <a:xfrm>
            <a:off x="333925" y="2737776"/>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341" name="Google Shape;341;p49"/>
          <p:cNvSpPr txBox="1"/>
          <p:nvPr>
            <p:ph idx="6" type="body"/>
          </p:nvPr>
        </p:nvSpPr>
        <p:spPr>
          <a:xfrm>
            <a:off x="333925" y="2291377"/>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ype">
  <p:cSld name="BIG_NUMBER">
    <p:bg>
      <p:bgPr>
        <a:solidFill>
          <a:schemeClr val="lt2"/>
        </a:solidFill>
      </p:bgPr>
    </p:bg>
    <p:spTree>
      <p:nvGrpSpPr>
        <p:cNvPr id="342" name="Shape 342"/>
        <p:cNvGrpSpPr/>
        <p:nvPr/>
      </p:nvGrpSpPr>
      <p:grpSpPr>
        <a:xfrm>
          <a:off x="0" y="0"/>
          <a:ext cx="0" cy="0"/>
          <a:chOff x="0" y="0"/>
          <a:chExt cx="0" cy="0"/>
        </a:xfrm>
      </p:grpSpPr>
      <p:sp>
        <p:nvSpPr>
          <p:cNvPr id="343" name="Google Shape;343;p50"/>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344" name="Google Shape;344;p50"/>
          <p:cNvSpPr txBox="1"/>
          <p:nvPr/>
        </p:nvSpPr>
        <p:spPr>
          <a:xfrm>
            <a:off x="2479675" y="2285400"/>
            <a:ext cx="4184700" cy="5727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lang="en" sz="2800">
                <a:solidFill>
                  <a:schemeClr val="lt1"/>
                </a:solidFill>
                <a:latin typeface="Inter Tight SemiBold"/>
                <a:ea typeface="Inter Tight SemiBold"/>
                <a:cs typeface="Inter Tight SemiBold"/>
                <a:sym typeface="Inter Tight SemiBold"/>
              </a:rPr>
              <a:t>Questions?</a:t>
            </a:r>
            <a:endParaRPr sz="2800">
              <a:solidFill>
                <a:schemeClr val="lt1"/>
              </a:solidFill>
              <a:latin typeface="Inter Tight SemiBold"/>
              <a:ea typeface="Inter Tight SemiBold"/>
              <a:cs typeface="Inter Tight SemiBold"/>
              <a:sym typeface="Inter Tight SemiBold"/>
            </a:endParaRPr>
          </a:p>
        </p:txBody>
      </p:sp>
      <p:grpSp>
        <p:nvGrpSpPr>
          <p:cNvPr id="345" name="Google Shape;345;p50"/>
          <p:cNvGrpSpPr/>
          <p:nvPr/>
        </p:nvGrpSpPr>
        <p:grpSpPr>
          <a:xfrm rot="300150">
            <a:off x="1277165" y="536719"/>
            <a:ext cx="6594752" cy="4068617"/>
            <a:chOff x="1277284" y="536521"/>
            <a:chExt cx="6594691" cy="4068580"/>
          </a:xfrm>
        </p:grpSpPr>
        <p:grpSp>
          <p:nvGrpSpPr>
            <p:cNvPr id="346" name="Google Shape;346;p50"/>
            <p:cNvGrpSpPr/>
            <p:nvPr/>
          </p:nvGrpSpPr>
          <p:grpSpPr>
            <a:xfrm>
              <a:off x="1277284" y="891662"/>
              <a:ext cx="6594077" cy="3357715"/>
              <a:chOff x="1277284" y="891662"/>
              <a:chExt cx="6594077" cy="3357715"/>
            </a:xfrm>
          </p:grpSpPr>
          <p:sp>
            <p:nvSpPr>
              <p:cNvPr id="347" name="Google Shape;347;p50"/>
              <p:cNvSpPr/>
              <p:nvPr/>
            </p:nvSpPr>
            <p:spPr>
              <a:xfrm rot="-2190">
                <a:off x="6458566" y="1876325"/>
                <a:ext cx="1412700" cy="1390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sp>
            <p:nvSpPr>
              <p:cNvPr id="348" name="Google Shape;348;p50"/>
              <p:cNvSpPr/>
              <p:nvPr/>
            </p:nvSpPr>
            <p:spPr>
              <a:xfrm flipH="1" rot="-2453">
                <a:off x="1277283" y="893727"/>
                <a:ext cx="4625401" cy="3354000"/>
              </a:xfrm>
              <a:prstGeom prst="snip1Rect">
                <a:avLst>
                  <a:gd fmla="val 49693"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349" name="Google Shape;349;p50"/>
              <p:cNvSpPr/>
              <p:nvPr/>
            </p:nvSpPr>
            <p:spPr>
              <a:xfrm flipH="1" rot="10797547">
                <a:off x="3245660" y="893312"/>
                <a:ext cx="4625701" cy="3354000"/>
              </a:xfrm>
              <a:prstGeom prst="snip1Rect">
                <a:avLst>
                  <a:gd fmla="val 49663"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350" name="Google Shape;350;p50"/>
              <p:cNvSpPr/>
              <p:nvPr/>
            </p:nvSpPr>
            <p:spPr>
              <a:xfrm rot="-2190">
                <a:off x="1277395" y="1877958"/>
                <a:ext cx="1412700" cy="1390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grpSp>
        <p:sp>
          <p:nvSpPr>
            <p:cNvPr id="351" name="Google Shape;351;p50"/>
            <p:cNvSpPr/>
            <p:nvPr/>
          </p:nvSpPr>
          <p:spPr>
            <a:xfrm rot="-4517241">
              <a:off x="1416960" y="705331"/>
              <a:ext cx="1386770" cy="136158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sp>
          <p:nvSpPr>
            <p:cNvPr id="352" name="Google Shape;352;p50"/>
            <p:cNvSpPr/>
            <p:nvPr/>
          </p:nvSpPr>
          <p:spPr>
            <a:xfrm rot="6281922">
              <a:off x="6346470" y="3074659"/>
              <a:ext cx="1384510" cy="1363185"/>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grpSp>
      <p:sp>
        <p:nvSpPr>
          <p:cNvPr id="353" name="Google Shape;353;p50"/>
          <p:cNvSpPr txBox="1"/>
          <p:nvPr>
            <p:ph type="title"/>
          </p:nvPr>
        </p:nvSpPr>
        <p:spPr>
          <a:xfrm>
            <a:off x="2479675" y="2285400"/>
            <a:ext cx="41847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54" name="Google Shape;354;p50"/>
          <p:cNvSpPr txBox="1"/>
          <p:nvPr>
            <p:ph idx="1"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355" name="Google Shape;355;p50"/>
          <p:cNvSpPr txBox="1"/>
          <p:nvPr>
            <p:ph idx="2"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blank" type="blank">
  <p:cSld name="BLANK">
    <p:bg>
      <p:bgPr>
        <a:solidFill>
          <a:schemeClr val="lt1"/>
        </a:solidFill>
      </p:bgPr>
    </p:bg>
    <p:spTree>
      <p:nvGrpSpPr>
        <p:cNvPr id="356" name="Shape 356"/>
        <p:cNvGrpSpPr/>
        <p:nvPr/>
      </p:nvGrpSpPr>
      <p:grpSpPr>
        <a:xfrm>
          <a:off x="0" y="0"/>
          <a:ext cx="0" cy="0"/>
          <a:chOff x="0" y="0"/>
          <a:chExt cx="0" cy="0"/>
        </a:xfrm>
      </p:grpSpPr>
      <p:sp>
        <p:nvSpPr>
          <p:cNvPr id="357" name="Google Shape;357;p51"/>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58" name="Google Shape;358;p51"/>
          <p:cNvSpPr txBox="1"/>
          <p:nvPr>
            <p:ph idx="1"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359" name="Google Shape;359;p51"/>
          <p:cNvSpPr txBox="1"/>
          <p:nvPr>
            <p:ph idx="2"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theme" Target="../theme/theme2.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475600" cy="572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1pPr>
            <a:lvl2pPr lvl="1">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2pPr>
            <a:lvl3pPr lvl="2">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3pPr>
            <a:lvl4pPr lvl="3">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4pPr>
            <a:lvl5pPr lvl="4">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5pPr>
            <a:lvl6pPr lvl="5">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6pPr>
            <a:lvl7pPr lvl="6">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7pPr>
            <a:lvl8pPr lvl="7">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8pPr>
            <a:lvl9pPr lvl="8">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9pPr>
          </a:lstStyle>
          <a:p/>
        </p:txBody>
      </p:sp>
      <p:sp>
        <p:nvSpPr>
          <p:cNvPr id="52" name="Google Shape;52;p13"/>
          <p:cNvSpPr txBox="1"/>
          <p:nvPr>
            <p:ph idx="1" type="body"/>
          </p:nvPr>
        </p:nvSpPr>
        <p:spPr>
          <a:xfrm>
            <a:off x="311700" y="1152475"/>
            <a:ext cx="8475600" cy="3416400"/>
          </a:xfrm>
          <a:prstGeom prst="rect">
            <a:avLst/>
          </a:prstGeom>
          <a:noFill/>
          <a:ln>
            <a:noFill/>
          </a:ln>
        </p:spPr>
        <p:txBody>
          <a:bodyPr anchorCtr="0" anchor="t" bIns="91425" lIns="91425" spcFirstLastPara="1" rIns="91425" wrap="square" tIns="91425">
            <a:spAutoFit/>
          </a:bodyPr>
          <a:lstStyle>
            <a:lvl1pPr indent="-336550" lvl="0" marL="4572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1pPr>
            <a:lvl2pPr indent="-336550" lvl="1" marL="9144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2pPr>
            <a:lvl3pPr indent="-336550" lvl="2" marL="13716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3pPr>
            <a:lvl4pPr indent="-336550" lvl="3" marL="18288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4pPr>
            <a:lvl5pPr indent="-336550" lvl="4" marL="22860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5pPr>
            <a:lvl6pPr indent="-336550" lvl="5" marL="27432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6pPr>
            <a:lvl7pPr indent="-336550" lvl="6" marL="32004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7pPr>
            <a:lvl8pPr indent="-336550" lvl="7" marL="36576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8pPr>
            <a:lvl9pPr indent="-336550" lvl="8" marL="41148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9pPr>
          </a:lstStyle>
          <a:p/>
        </p:txBody>
      </p:sp>
      <p:sp>
        <p:nvSpPr>
          <p:cNvPr id="53" name="Google Shape;53;p13"/>
          <p:cNvSpPr txBox="1"/>
          <p:nvPr>
            <p:ph idx="12" type="sldNum"/>
          </p:nvPr>
        </p:nvSpPr>
        <p:spPr>
          <a:xfrm>
            <a:off x="8260675" y="205550"/>
            <a:ext cx="548700" cy="292500"/>
          </a:xfrm>
          <a:prstGeom prst="rect">
            <a:avLst/>
          </a:prstGeom>
          <a:noFill/>
          <a:ln>
            <a:noFill/>
          </a:ln>
        </p:spPr>
        <p:txBody>
          <a:bodyPr anchorCtr="0" anchor="t" bIns="91425" lIns="91425" spcFirstLastPara="1" rIns="91425" wrap="square" tIns="91425">
            <a:normAutofit/>
          </a:bodyPr>
          <a:lstStyle>
            <a:lvl1pPr lvl="0" algn="r">
              <a:buNone/>
              <a:defRPr sz="700">
                <a:solidFill>
                  <a:schemeClr val="dk1"/>
                </a:solidFill>
                <a:latin typeface="Inter Tight SemiBold"/>
                <a:ea typeface="Inter Tight SemiBold"/>
                <a:cs typeface="Inter Tight SemiBold"/>
                <a:sym typeface="Inter Tight SemiBold"/>
              </a:defRPr>
            </a:lvl1pPr>
            <a:lvl2pPr lvl="1" algn="r">
              <a:buNone/>
              <a:defRPr sz="700">
                <a:solidFill>
                  <a:schemeClr val="dk1"/>
                </a:solidFill>
                <a:latin typeface="Inter Tight SemiBold"/>
                <a:ea typeface="Inter Tight SemiBold"/>
                <a:cs typeface="Inter Tight SemiBold"/>
                <a:sym typeface="Inter Tight SemiBold"/>
              </a:defRPr>
            </a:lvl2pPr>
            <a:lvl3pPr lvl="2" algn="r">
              <a:buNone/>
              <a:defRPr sz="700">
                <a:solidFill>
                  <a:schemeClr val="dk1"/>
                </a:solidFill>
                <a:latin typeface="Inter Tight SemiBold"/>
                <a:ea typeface="Inter Tight SemiBold"/>
                <a:cs typeface="Inter Tight SemiBold"/>
                <a:sym typeface="Inter Tight SemiBold"/>
              </a:defRPr>
            </a:lvl3pPr>
            <a:lvl4pPr lvl="3" algn="r">
              <a:buNone/>
              <a:defRPr sz="700">
                <a:solidFill>
                  <a:schemeClr val="dk1"/>
                </a:solidFill>
                <a:latin typeface="Inter Tight SemiBold"/>
                <a:ea typeface="Inter Tight SemiBold"/>
                <a:cs typeface="Inter Tight SemiBold"/>
                <a:sym typeface="Inter Tight SemiBold"/>
              </a:defRPr>
            </a:lvl4pPr>
            <a:lvl5pPr lvl="4" algn="r">
              <a:buNone/>
              <a:defRPr sz="700">
                <a:solidFill>
                  <a:schemeClr val="dk1"/>
                </a:solidFill>
                <a:latin typeface="Inter Tight SemiBold"/>
                <a:ea typeface="Inter Tight SemiBold"/>
                <a:cs typeface="Inter Tight SemiBold"/>
                <a:sym typeface="Inter Tight SemiBold"/>
              </a:defRPr>
            </a:lvl5pPr>
            <a:lvl6pPr lvl="5" algn="r">
              <a:buNone/>
              <a:defRPr sz="700">
                <a:solidFill>
                  <a:schemeClr val="dk1"/>
                </a:solidFill>
                <a:latin typeface="Inter Tight SemiBold"/>
                <a:ea typeface="Inter Tight SemiBold"/>
                <a:cs typeface="Inter Tight SemiBold"/>
                <a:sym typeface="Inter Tight SemiBold"/>
              </a:defRPr>
            </a:lvl6pPr>
            <a:lvl7pPr lvl="6" algn="r">
              <a:buNone/>
              <a:defRPr sz="700">
                <a:solidFill>
                  <a:schemeClr val="dk1"/>
                </a:solidFill>
                <a:latin typeface="Inter Tight SemiBold"/>
                <a:ea typeface="Inter Tight SemiBold"/>
                <a:cs typeface="Inter Tight SemiBold"/>
                <a:sym typeface="Inter Tight SemiBold"/>
              </a:defRPr>
            </a:lvl7pPr>
            <a:lvl8pPr lvl="7" algn="r">
              <a:buNone/>
              <a:defRPr sz="700">
                <a:solidFill>
                  <a:schemeClr val="dk1"/>
                </a:solidFill>
                <a:latin typeface="Inter Tight SemiBold"/>
                <a:ea typeface="Inter Tight SemiBold"/>
                <a:cs typeface="Inter Tight SemiBold"/>
                <a:sym typeface="Inter Tight SemiBold"/>
              </a:defRPr>
            </a:lvl8pPr>
            <a:lvl9pPr lvl="8" algn="r">
              <a:buNone/>
              <a:defRPr sz="700">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8.xml"/><Relationship Id="rId3" Type="http://schemas.openxmlformats.org/officeDocument/2006/relationships/image" Target="../media/image9.png"/><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9.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0.xml"/><Relationship Id="rId3"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1.xml"/><Relationship Id="rId3"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2.xml"/><Relationship Id="rId3"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3.xml"/><Relationship Id="rId3"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4.xml"/><Relationship Id="rId3"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5.xml"/><Relationship Id="rId3"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6.xml"/><Relationship Id="rId3"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8.xml"/><Relationship Id="rId3" Type="http://schemas.openxmlformats.org/officeDocument/2006/relationships/image" Target="../media/image1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9.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0.xml"/><Relationship Id="rId3"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1.xml"/><Relationship Id="rId3"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2.xml"/><Relationship Id="rId3"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3.xml"/><Relationship Id="rId3"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4.xml"/><Relationship Id="rId3"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5.xml"/><Relationship Id="rId3" Type="http://schemas.openxmlformats.org/officeDocument/2006/relationships/image" Target="../media/image31.png"/><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6.xml"/><Relationship Id="rId3" Type="http://schemas.openxmlformats.org/officeDocument/2006/relationships/image" Target="../media/image2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7.xml"/><Relationship Id="rId3" Type="http://schemas.openxmlformats.org/officeDocument/2006/relationships/image" Target="../media/image3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9.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0.xml"/><Relationship Id="rId3" Type="http://schemas.openxmlformats.org/officeDocument/2006/relationships/image" Target="../media/image3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1.xml"/><Relationship Id="rId3" Type="http://schemas.openxmlformats.org/officeDocument/2006/relationships/image" Target="../media/image3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2.xml"/><Relationship Id="rId3" Type="http://schemas.openxmlformats.org/officeDocument/2006/relationships/image" Target="../media/image2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3.xml"/><Relationship Id="rId3" Type="http://schemas.openxmlformats.org/officeDocument/2006/relationships/image" Target="../media/image2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2"/>
          <p:cNvSpPr txBox="1"/>
          <p:nvPr>
            <p:ph type="ctrTitle"/>
          </p:nvPr>
        </p:nvSpPr>
        <p:spPr>
          <a:xfrm>
            <a:off x="1132675" y="1741031"/>
            <a:ext cx="6984300" cy="1477500"/>
          </a:xfrm>
          <a:prstGeom prst="rect">
            <a:avLst/>
          </a:prstGeom>
        </p:spPr>
        <p:txBody>
          <a:bodyPr anchorCtr="0" anchor="t" bIns="91425" lIns="91425" spcFirstLastPara="1" rIns="91425" wrap="square" tIns="91425">
            <a:spAutoFit/>
          </a:bodyPr>
          <a:lstStyle/>
          <a:p>
            <a:pPr indent="0" lvl="0" marL="0" rtl="0" algn="ctr">
              <a:lnSpc>
                <a:spcPct val="100000"/>
              </a:lnSpc>
              <a:spcBef>
                <a:spcPts val="0"/>
              </a:spcBef>
              <a:spcAft>
                <a:spcPts val="0"/>
              </a:spcAft>
              <a:buClr>
                <a:schemeClr val="accent1"/>
              </a:buClr>
              <a:buSzPts val="1100"/>
              <a:buFont typeface="Arial"/>
              <a:buNone/>
            </a:pPr>
            <a:r>
              <a:rPr lang="en" sz="4200">
                <a:latin typeface="Inter Tight"/>
                <a:ea typeface="Inter Tight"/>
                <a:cs typeface="Inter Tight"/>
                <a:sym typeface="Inter Tight"/>
              </a:rPr>
              <a:t>Library Management System</a:t>
            </a:r>
            <a:endParaRPr sz="4200">
              <a:latin typeface="Inter Tight"/>
              <a:ea typeface="Inter Tight"/>
              <a:cs typeface="Inter Tight"/>
              <a:sym typeface="Inter Tight"/>
            </a:endParaRPr>
          </a:p>
          <a:p>
            <a:pPr indent="0" lvl="0" marL="0" rtl="0" algn="ctr">
              <a:lnSpc>
                <a:spcPct val="100000"/>
              </a:lnSpc>
              <a:spcBef>
                <a:spcPts val="0"/>
              </a:spcBef>
              <a:spcAft>
                <a:spcPts val="0"/>
              </a:spcAft>
              <a:buClr>
                <a:schemeClr val="accent1"/>
              </a:buClr>
              <a:buSzPts val="1100"/>
              <a:buFont typeface="Arial"/>
              <a:buNone/>
            </a:pPr>
            <a:r>
              <a:rPr lang="en" sz="4200">
                <a:latin typeface="Inter Tight"/>
                <a:ea typeface="Inter Tight"/>
                <a:cs typeface="Inter Tight"/>
                <a:sym typeface="Inter Tight"/>
              </a:rPr>
              <a:t>(Phase 2)</a:t>
            </a:r>
            <a:endParaRPr sz="4200">
              <a:latin typeface="Inter Tight"/>
              <a:ea typeface="Inter Tight"/>
              <a:cs typeface="Inter Tight"/>
              <a:sym typeface="Inter Tight"/>
            </a:endParaRPr>
          </a:p>
        </p:txBody>
      </p:sp>
      <p:sp>
        <p:nvSpPr>
          <p:cNvPr id="365" name="Google Shape;365;p52"/>
          <p:cNvSpPr txBox="1"/>
          <p:nvPr>
            <p:ph idx="1" type="subTitle"/>
          </p:nvPr>
        </p:nvSpPr>
        <p:spPr>
          <a:xfrm>
            <a:off x="231950" y="3440725"/>
            <a:ext cx="5494800" cy="1293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434343"/>
                </a:solidFill>
              </a:rPr>
              <a:t>Software Engineering</a:t>
            </a:r>
            <a:endParaRPr sz="1800">
              <a:solidFill>
                <a:srgbClr val="434343"/>
              </a:solidFill>
            </a:endParaRPr>
          </a:p>
          <a:p>
            <a:pPr indent="0" lvl="0" marL="0" rtl="0" algn="l">
              <a:spcBef>
                <a:spcPts val="0"/>
              </a:spcBef>
              <a:spcAft>
                <a:spcPts val="0"/>
              </a:spcAft>
              <a:buNone/>
            </a:pPr>
            <a:r>
              <a:rPr lang="en" sz="1800">
                <a:solidFill>
                  <a:srgbClr val="434343"/>
                </a:solidFill>
              </a:rPr>
              <a:t>Professor: Lim Lyheng</a:t>
            </a:r>
            <a:endParaRPr sz="1800">
              <a:solidFill>
                <a:srgbClr val="434343"/>
              </a:solidFill>
            </a:endParaRPr>
          </a:p>
          <a:p>
            <a:pPr indent="0" lvl="0" marL="0" rtl="0" algn="l">
              <a:spcBef>
                <a:spcPts val="0"/>
              </a:spcBef>
              <a:spcAft>
                <a:spcPts val="0"/>
              </a:spcAft>
              <a:buNone/>
            </a:pPr>
            <a:r>
              <a:rPr lang="en" sz="1800">
                <a:solidFill>
                  <a:srgbClr val="434343"/>
                </a:solidFill>
              </a:rPr>
              <a:t>Class: M1</a:t>
            </a:r>
            <a:endParaRPr sz="1800">
              <a:solidFill>
                <a:srgbClr val="434343"/>
              </a:solidFill>
            </a:endParaRPr>
          </a:p>
          <a:p>
            <a:pPr indent="0" lvl="0" marL="0" rtl="0" algn="l">
              <a:spcBef>
                <a:spcPts val="0"/>
              </a:spcBef>
              <a:spcAft>
                <a:spcPts val="0"/>
              </a:spcAft>
              <a:buNone/>
            </a:pPr>
            <a:r>
              <a:rPr lang="en" sz="1800">
                <a:solidFill>
                  <a:srgbClr val="434343"/>
                </a:solidFill>
              </a:rPr>
              <a:t>Group: 8</a:t>
            </a:r>
            <a:endParaRPr sz="1800">
              <a:solidFill>
                <a:srgbClr val="434343"/>
              </a:solidFill>
            </a:endParaRPr>
          </a:p>
        </p:txBody>
      </p:sp>
      <p:sp>
        <p:nvSpPr>
          <p:cNvPr id="366" name="Google Shape;366;p52"/>
          <p:cNvSpPr txBox="1"/>
          <p:nvPr/>
        </p:nvSpPr>
        <p:spPr>
          <a:xfrm>
            <a:off x="4613950" y="3399300"/>
            <a:ext cx="4544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solidFill>
                <a:schemeClr val="dk1"/>
              </a:solidFill>
              <a:latin typeface="Inter Tight"/>
              <a:ea typeface="Inter Tight"/>
              <a:cs typeface="Inter Tight"/>
              <a:sym typeface="Inter Tight"/>
            </a:endParaRPr>
          </a:p>
        </p:txBody>
      </p:sp>
      <p:pic>
        <p:nvPicPr>
          <p:cNvPr id="367" name="Google Shape;367;p52"/>
          <p:cNvPicPr preferRelativeResize="0"/>
          <p:nvPr/>
        </p:nvPicPr>
        <p:blipFill>
          <a:blip r:embed="rId3">
            <a:alphaModFix/>
          </a:blip>
          <a:stretch>
            <a:fillRect/>
          </a:stretch>
        </p:blipFill>
        <p:spPr>
          <a:xfrm>
            <a:off x="2832048" y="131712"/>
            <a:ext cx="561100" cy="572325"/>
          </a:xfrm>
          <a:prstGeom prst="rect">
            <a:avLst/>
          </a:prstGeom>
          <a:noFill/>
          <a:ln>
            <a:noFill/>
          </a:ln>
        </p:spPr>
      </p:pic>
      <p:sp>
        <p:nvSpPr>
          <p:cNvPr id="368" name="Google Shape;368;p52"/>
          <p:cNvSpPr txBox="1"/>
          <p:nvPr/>
        </p:nvSpPr>
        <p:spPr>
          <a:xfrm>
            <a:off x="3465450" y="102275"/>
            <a:ext cx="4155900" cy="67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2"/>
                </a:solidFill>
                <a:latin typeface="Kantumruy Pro"/>
                <a:ea typeface="Kantumruy Pro"/>
                <a:cs typeface="Kantumruy Pro"/>
                <a:sym typeface="Kantumruy Pro"/>
              </a:rPr>
              <a:t>សាកលវិទ្យាល័យភូមិន្ទភ្នំពេញ</a:t>
            </a:r>
            <a:endParaRPr sz="1800">
              <a:solidFill>
                <a:schemeClr val="dk2"/>
              </a:solidFill>
              <a:latin typeface="Kantumruy Pro"/>
              <a:ea typeface="Kantumruy Pro"/>
              <a:cs typeface="Kantumruy Pro"/>
              <a:sym typeface="Kantumruy Pro"/>
            </a:endParaRPr>
          </a:p>
          <a:p>
            <a:pPr indent="0" lvl="0" marL="0" rtl="0" algn="l">
              <a:lnSpc>
                <a:spcPct val="115000"/>
              </a:lnSpc>
              <a:spcBef>
                <a:spcPts val="0"/>
              </a:spcBef>
              <a:spcAft>
                <a:spcPts val="0"/>
              </a:spcAft>
              <a:buNone/>
            </a:pPr>
            <a:r>
              <a:rPr lang="en" sz="1100">
                <a:solidFill>
                  <a:schemeClr val="dk2"/>
                </a:solidFill>
                <a:latin typeface="Inter Tight"/>
                <a:ea typeface="Inter Tight"/>
                <a:cs typeface="Inter Tight"/>
                <a:sym typeface="Inter Tight"/>
              </a:rPr>
              <a:t>ROYAL UNIVERSITY OF PHNOM PENH</a:t>
            </a:r>
            <a:endParaRPr sz="1100">
              <a:solidFill>
                <a:schemeClr val="dk2"/>
              </a:solidFill>
              <a:latin typeface="Inter Tight"/>
              <a:ea typeface="Inter Tight"/>
              <a:cs typeface="Inter Tight"/>
              <a:sym typeface="Inter T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 name="Shape 445"/>
        <p:cNvGrpSpPr/>
        <p:nvPr/>
      </p:nvGrpSpPr>
      <p:grpSpPr>
        <a:xfrm>
          <a:off x="0" y="0"/>
          <a:ext cx="0" cy="0"/>
          <a:chOff x="0" y="0"/>
          <a:chExt cx="0" cy="0"/>
        </a:xfrm>
      </p:grpSpPr>
      <p:sp>
        <p:nvSpPr>
          <p:cNvPr id="446" name="Google Shape;446;p61"/>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47" name="Google Shape;447;p61" title="DFD 2 (P2).png"/>
          <p:cNvPicPr preferRelativeResize="0"/>
          <p:nvPr/>
        </p:nvPicPr>
        <p:blipFill>
          <a:blip r:embed="rId3">
            <a:alphaModFix/>
          </a:blip>
          <a:stretch>
            <a:fillRect/>
          </a:stretch>
        </p:blipFill>
        <p:spPr>
          <a:xfrm>
            <a:off x="260028" y="-2070650"/>
            <a:ext cx="10426026" cy="71727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51" name="Shape 451"/>
        <p:cNvGrpSpPr/>
        <p:nvPr/>
      </p:nvGrpSpPr>
      <p:grpSpPr>
        <a:xfrm>
          <a:off x="0" y="0"/>
          <a:ext cx="0" cy="0"/>
          <a:chOff x="0" y="0"/>
          <a:chExt cx="0" cy="0"/>
        </a:xfrm>
      </p:grpSpPr>
      <p:sp>
        <p:nvSpPr>
          <p:cNvPr id="452" name="Google Shape;452;p62"/>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53" name="Google Shape;453;p62" title="DFD 2 (P3).png"/>
          <p:cNvPicPr preferRelativeResize="0"/>
          <p:nvPr/>
        </p:nvPicPr>
        <p:blipFill>
          <a:blip r:embed="rId3">
            <a:alphaModFix/>
          </a:blip>
          <a:stretch>
            <a:fillRect/>
          </a:stretch>
        </p:blipFill>
        <p:spPr>
          <a:xfrm>
            <a:off x="240500" y="152400"/>
            <a:ext cx="8739450" cy="83228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57" name="Shape 457"/>
        <p:cNvGrpSpPr/>
        <p:nvPr/>
      </p:nvGrpSpPr>
      <p:grpSpPr>
        <a:xfrm>
          <a:off x="0" y="0"/>
          <a:ext cx="0" cy="0"/>
          <a:chOff x="0" y="0"/>
          <a:chExt cx="0" cy="0"/>
        </a:xfrm>
      </p:grpSpPr>
      <p:sp>
        <p:nvSpPr>
          <p:cNvPr id="458" name="Google Shape;458;p63"/>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59" name="Google Shape;459;p63" title="DFD 2 (P3).png"/>
          <p:cNvPicPr preferRelativeResize="0"/>
          <p:nvPr/>
        </p:nvPicPr>
        <p:blipFill>
          <a:blip r:embed="rId3">
            <a:alphaModFix/>
          </a:blip>
          <a:stretch>
            <a:fillRect/>
          </a:stretch>
        </p:blipFill>
        <p:spPr>
          <a:xfrm>
            <a:off x="136087" y="-3540824"/>
            <a:ext cx="8958951" cy="8531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63" name="Shape 463"/>
        <p:cNvGrpSpPr/>
        <p:nvPr/>
      </p:nvGrpSpPr>
      <p:grpSpPr>
        <a:xfrm>
          <a:off x="0" y="0"/>
          <a:ext cx="0" cy="0"/>
          <a:chOff x="0" y="0"/>
          <a:chExt cx="0" cy="0"/>
        </a:xfrm>
      </p:grpSpPr>
      <p:sp>
        <p:nvSpPr>
          <p:cNvPr id="464" name="Google Shape;464;p64"/>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65" name="Google Shape;465;p64" title="DFD 2 (P4).png"/>
          <p:cNvPicPr preferRelativeResize="0"/>
          <p:nvPr/>
        </p:nvPicPr>
        <p:blipFill>
          <a:blip r:embed="rId3">
            <a:alphaModFix/>
          </a:blip>
          <a:stretch>
            <a:fillRect/>
          </a:stretch>
        </p:blipFill>
        <p:spPr>
          <a:xfrm>
            <a:off x="35018" y="152400"/>
            <a:ext cx="9011874" cy="771605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69" name="Shape 469"/>
        <p:cNvGrpSpPr/>
        <p:nvPr/>
      </p:nvGrpSpPr>
      <p:grpSpPr>
        <a:xfrm>
          <a:off x="0" y="0"/>
          <a:ext cx="0" cy="0"/>
          <a:chOff x="0" y="0"/>
          <a:chExt cx="0" cy="0"/>
        </a:xfrm>
      </p:grpSpPr>
      <p:sp>
        <p:nvSpPr>
          <p:cNvPr id="470" name="Google Shape;470;p65"/>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71" name="Google Shape;471;p65" title="DFD 2 (P4).png"/>
          <p:cNvPicPr preferRelativeResize="0"/>
          <p:nvPr/>
        </p:nvPicPr>
        <p:blipFill>
          <a:blip r:embed="rId3">
            <a:alphaModFix/>
          </a:blip>
          <a:stretch>
            <a:fillRect/>
          </a:stretch>
        </p:blipFill>
        <p:spPr>
          <a:xfrm>
            <a:off x="0" y="-3411535"/>
            <a:ext cx="9813775" cy="840263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75" name="Shape 475"/>
        <p:cNvGrpSpPr/>
        <p:nvPr/>
      </p:nvGrpSpPr>
      <p:grpSpPr>
        <a:xfrm>
          <a:off x="0" y="0"/>
          <a:ext cx="0" cy="0"/>
          <a:chOff x="0" y="0"/>
          <a:chExt cx="0" cy="0"/>
        </a:xfrm>
      </p:grpSpPr>
      <p:sp>
        <p:nvSpPr>
          <p:cNvPr id="476" name="Google Shape;476;p66"/>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77" name="Google Shape;477;p66" title="use_case 1.png"/>
          <p:cNvPicPr preferRelativeResize="0"/>
          <p:nvPr/>
        </p:nvPicPr>
        <p:blipFill>
          <a:blip r:embed="rId3">
            <a:alphaModFix/>
          </a:blip>
          <a:stretch>
            <a:fillRect/>
          </a:stretch>
        </p:blipFill>
        <p:spPr>
          <a:xfrm>
            <a:off x="77225" y="62272"/>
            <a:ext cx="14128624" cy="6849551"/>
          </a:xfrm>
          <a:prstGeom prst="rect">
            <a:avLst/>
          </a:prstGeom>
          <a:noFill/>
          <a:ln>
            <a:noFill/>
          </a:ln>
        </p:spPr>
      </p:pic>
      <p:sp>
        <p:nvSpPr>
          <p:cNvPr id="478" name="Google Shape;478;p66"/>
          <p:cNvSpPr txBox="1"/>
          <p:nvPr>
            <p:ph type="title"/>
          </p:nvPr>
        </p:nvSpPr>
        <p:spPr>
          <a:xfrm>
            <a:off x="333775" y="-22350"/>
            <a:ext cx="2541300" cy="538800"/>
          </a:xfrm>
          <a:prstGeom prst="rect">
            <a:avLst/>
          </a:prstGeom>
          <a:solidFill>
            <a:srgbClr val="FFFFFF"/>
          </a:solidFill>
        </p:spPr>
        <p:txBody>
          <a:bodyPr anchorCtr="0" anchor="t" bIns="91425" lIns="91425" spcFirstLastPara="1" rIns="91425" wrap="square" tIns="91425">
            <a:spAutoFit/>
          </a:bodyPr>
          <a:lstStyle/>
          <a:p>
            <a:pPr indent="0" lvl="0" marL="0" rtl="0" algn="l">
              <a:spcBef>
                <a:spcPts val="0"/>
              </a:spcBef>
              <a:spcAft>
                <a:spcPts val="0"/>
              </a:spcAft>
              <a:buNone/>
            </a:pPr>
            <a:r>
              <a:rPr lang="en" sz="2300">
                <a:latin typeface="Inter Tight"/>
                <a:ea typeface="Inter Tight"/>
                <a:cs typeface="Inter Tight"/>
                <a:sym typeface="Inter Tight"/>
              </a:rPr>
              <a:t>Use Case Diagram</a:t>
            </a:r>
            <a:endParaRPr sz="23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82" name="Shape 482"/>
        <p:cNvGrpSpPr/>
        <p:nvPr/>
      </p:nvGrpSpPr>
      <p:grpSpPr>
        <a:xfrm>
          <a:off x="0" y="0"/>
          <a:ext cx="0" cy="0"/>
          <a:chOff x="0" y="0"/>
          <a:chExt cx="0" cy="0"/>
        </a:xfrm>
      </p:grpSpPr>
      <p:sp>
        <p:nvSpPr>
          <p:cNvPr id="483" name="Google Shape;483;p67"/>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84" name="Google Shape;484;p67" title="use_case 1.png"/>
          <p:cNvPicPr preferRelativeResize="0"/>
          <p:nvPr/>
        </p:nvPicPr>
        <p:blipFill>
          <a:blip r:embed="rId3">
            <a:alphaModFix/>
          </a:blip>
          <a:stretch>
            <a:fillRect/>
          </a:stretch>
        </p:blipFill>
        <p:spPr>
          <a:xfrm>
            <a:off x="-2523506" y="-2820875"/>
            <a:ext cx="16188426" cy="78481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88" name="Shape 488"/>
        <p:cNvGrpSpPr/>
        <p:nvPr/>
      </p:nvGrpSpPr>
      <p:grpSpPr>
        <a:xfrm>
          <a:off x="0" y="0"/>
          <a:ext cx="0" cy="0"/>
          <a:chOff x="0" y="0"/>
          <a:chExt cx="0" cy="0"/>
        </a:xfrm>
      </p:grpSpPr>
      <p:sp>
        <p:nvSpPr>
          <p:cNvPr id="489" name="Google Shape;489;p68"/>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90" name="Google Shape;490;p68" title="use_case 1.png"/>
          <p:cNvPicPr preferRelativeResize="0"/>
          <p:nvPr/>
        </p:nvPicPr>
        <p:blipFill>
          <a:blip r:embed="rId3">
            <a:alphaModFix/>
          </a:blip>
          <a:stretch>
            <a:fillRect/>
          </a:stretch>
        </p:blipFill>
        <p:spPr>
          <a:xfrm>
            <a:off x="-6447700" y="-2485500"/>
            <a:ext cx="15496649" cy="75127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94" name="Shape 494"/>
        <p:cNvGrpSpPr/>
        <p:nvPr/>
      </p:nvGrpSpPr>
      <p:grpSpPr>
        <a:xfrm>
          <a:off x="0" y="0"/>
          <a:ext cx="0" cy="0"/>
          <a:chOff x="0" y="0"/>
          <a:chExt cx="0" cy="0"/>
        </a:xfrm>
      </p:grpSpPr>
      <p:sp>
        <p:nvSpPr>
          <p:cNvPr id="495" name="Google Shape;495;p69"/>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96" name="Google Shape;496;p69" title="use_case 2 3.png"/>
          <p:cNvPicPr preferRelativeResize="0"/>
          <p:nvPr/>
        </p:nvPicPr>
        <p:blipFill>
          <a:blip r:embed="rId3">
            <a:alphaModFix/>
          </a:blip>
          <a:stretch>
            <a:fillRect/>
          </a:stretch>
        </p:blipFill>
        <p:spPr>
          <a:xfrm>
            <a:off x="-1568125" y="102975"/>
            <a:ext cx="14373776" cy="83581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0" name="Shape 500"/>
        <p:cNvGrpSpPr/>
        <p:nvPr/>
      </p:nvGrpSpPr>
      <p:grpSpPr>
        <a:xfrm>
          <a:off x="0" y="0"/>
          <a:ext cx="0" cy="0"/>
          <a:chOff x="0" y="0"/>
          <a:chExt cx="0" cy="0"/>
        </a:xfrm>
      </p:grpSpPr>
      <p:sp>
        <p:nvSpPr>
          <p:cNvPr id="501" name="Google Shape;501;p70"/>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02" name="Google Shape;502;p70" title="use_case 2 3.png"/>
          <p:cNvPicPr preferRelativeResize="0"/>
          <p:nvPr/>
        </p:nvPicPr>
        <p:blipFill>
          <a:blip r:embed="rId3">
            <a:alphaModFix/>
          </a:blip>
          <a:stretch>
            <a:fillRect/>
          </a:stretch>
        </p:blipFill>
        <p:spPr>
          <a:xfrm>
            <a:off x="314375" y="-1780250"/>
            <a:ext cx="15353849" cy="89280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72" name="Shape 372"/>
        <p:cNvGrpSpPr/>
        <p:nvPr/>
      </p:nvGrpSpPr>
      <p:grpSpPr>
        <a:xfrm>
          <a:off x="0" y="0"/>
          <a:ext cx="0" cy="0"/>
          <a:chOff x="0" y="0"/>
          <a:chExt cx="0" cy="0"/>
        </a:xfrm>
      </p:grpSpPr>
      <p:sp>
        <p:nvSpPr>
          <p:cNvPr id="373" name="Google Shape;373;p53"/>
          <p:cNvSpPr txBox="1"/>
          <p:nvPr>
            <p:ph type="title"/>
          </p:nvPr>
        </p:nvSpPr>
        <p:spPr>
          <a:xfrm>
            <a:off x="333925" y="157854"/>
            <a:ext cx="8475600" cy="615600"/>
          </a:xfrm>
          <a:prstGeom prst="rect">
            <a:avLst/>
          </a:prstGeom>
          <a:solidFill>
            <a:srgbClr val="FFFFFF"/>
          </a:solidFill>
        </p:spPr>
        <p:txBody>
          <a:bodyPr anchorCtr="0" anchor="t" bIns="91425" lIns="91425" spcFirstLastPara="1" rIns="91425" wrap="square" tIns="91425">
            <a:spAutoFit/>
          </a:bodyPr>
          <a:lstStyle/>
          <a:p>
            <a:pPr indent="0" lvl="0" marL="0" rtl="0" algn="l">
              <a:spcBef>
                <a:spcPts val="0"/>
              </a:spcBef>
              <a:spcAft>
                <a:spcPts val="0"/>
              </a:spcAft>
              <a:buNone/>
            </a:pPr>
            <a:r>
              <a:rPr lang="en">
                <a:latin typeface="Inter Tight"/>
                <a:ea typeface="Inter Tight"/>
                <a:cs typeface="Inter Tight"/>
                <a:sym typeface="Inter Tight"/>
              </a:rPr>
              <a:t>Group Member</a:t>
            </a:r>
            <a:endParaRPr/>
          </a:p>
        </p:txBody>
      </p:sp>
      <p:sp>
        <p:nvSpPr>
          <p:cNvPr id="374" name="Google Shape;374;p53"/>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375" name="Google Shape;375;p53"/>
          <p:cNvGraphicFramePr/>
          <p:nvPr/>
        </p:nvGraphicFramePr>
        <p:xfrm>
          <a:off x="952500" y="1921809"/>
          <a:ext cx="3000000" cy="3000000"/>
        </p:xfrm>
        <a:graphic>
          <a:graphicData uri="http://schemas.openxmlformats.org/drawingml/2006/table">
            <a:tbl>
              <a:tblPr>
                <a:noFill/>
                <a:tableStyleId>{84FB4547-42FA-4E89-9C80-8F15BDEA615E}</a:tableStyleId>
              </a:tblPr>
              <a:tblGrid>
                <a:gridCol w="2413000"/>
                <a:gridCol w="2413000"/>
                <a:gridCol w="2413000"/>
              </a:tblGrid>
              <a:tr h="381000">
                <a:tc>
                  <a:txBody>
                    <a:bodyPr/>
                    <a:lstStyle/>
                    <a:p>
                      <a:pPr indent="0" lvl="0" marL="0" rtl="0" algn="l">
                        <a:spcBef>
                          <a:spcPts val="0"/>
                        </a:spcBef>
                        <a:spcAft>
                          <a:spcPts val="0"/>
                        </a:spcAft>
                        <a:buNone/>
                      </a:pPr>
                      <a:r>
                        <a:rPr b="1" lang="en" sz="2000"/>
                        <a:t>Name</a:t>
                      </a:r>
                      <a:endParaRPr b="1" sz="2000"/>
                    </a:p>
                  </a:txBody>
                  <a:tcPr marT="91425" marB="91425" marR="91425" marL="91425"/>
                </a:tc>
                <a:tc>
                  <a:txBody>
                    <a:bodyPr/>
                    <a:lstStyle/>
                    <a:p>
                      <a:pPr indent="0" lvl="0" marL="0" rtl="0" algn="l">
                        <a:spcBef>
                          <a:spcPts val="0"/>
                        </a:spcBef>
                        <a:spcAft>
                          <a:spcPts val="0"/>
                        </a:spcAft>
                        <a:buNone/>
                      </a:pPr>
                      <a:r>
                        <a:rPr b="1" lang="en" sz="2000"/>
                        <a:t>Name in khmer</a:t>
                      </a:r>
                      <a:endParaRPr b="1" sz="2000"/>
                    </a:p>
                  </a:txBody>
                  <a:tcPr marT="91425" marB="91425" marR="91425" marL="91425"/>
                </a:tc>
                <a:tc>
                  <a:txBody>
                    <a:bodyPr/>
                    <a:lstStyle/>
                    <a:p>
                      <a:pPr indent="0" lvl="0" marL="0" rtl="0" algn="l">
                        <a:spcBef>
                          <a:spcPts val="0"/>
                        </a:spcBef>
                        <a:spcAft>
                          <a:spcPts val="0"/>
                        </a:spcAft>
                        <a:buNone/>
                      </a:pPr>
                      <a:r>
                        <a:rPr b="1" lang="en" sz="2000"/>
                        <a:t>Role</a:t>
                      </a:r>
                      <a:endParaRPr b="1" sz="2000"/>
                    </a:p>
                  </a:txBody>
                  <a:tcPr marT="91425" marB="91425" marR="91425" marL="91425"/>
                </a:tc>
              </a:tr>
              <a:tr h="381000">
                <a:tc>
                  <a:txBody>
                    <a:bodyPr/>
                    <a:lstStyle/>
                    <a:p>
                      <a:pPr indent="0" lvl="0" marL="0" rtl="0" algn="l">
                        <a:spcBef>
                          <a:spcPts val="0"/>
                        </a:spcBef>
                        <a:spcAft>
                          <a:spcPts val="0"/>
                        </a:spcAft>
                        <a:buNone/>
                      </a:pPr>
                      <a:r>
                        <a:rPr lang="en" sz="2000"/>
                        <a:t>Sou Chanrojame</a:t>
                      </a:r>
                      <a:endParaRPr sz="2000"/>
                    </a:p>
                  </a:txBody>
                  <a:tcPr marT="91425" marB="91425" marR="91425" marL="91425"/>
                </a:tc>
                <a:tc>
                  <a:txBody>
                    <a:bodyPr/>
                    <a:lstStyle/>
                    <a:p>
                      <a:pPr indent="0" lvl="0" marL="0" rtl="0" algn="l">
                        <a:spcBef>
                          <a:spcPts val="0"/>
                        </a:spcBef>
                        <a:spcAft>
                          <a:spcPts val="0"/>
                        </a:spcAft>
                        <a:buNone/>
                      </a:pPr>
                      <a:r>
                        <a:rPr lang="en" sz="2000">
                          <a:latin typeface="Kantumruy Pro"/>
                          <a:ea typeface="Kantumruy Pro"/>
                          <a:cs typeface="Kantumruy Pro"/>
                          <a:sym typeface="Kantumruy Pro"/>
                        </a:rPr>
                        <a:t>ស៊ូ ចាន់រ៉ូជែម</a:t>
                      </a:r>
                      <a:endParaRPr sz="2000">
                        <a:latin typeface="Kantumruy Pro"/>
                        <a:ea typeface="Kantumruy Pro"/>
                        <a:cs typeface="Kantumruy Pro"/>
                        <a:sym typeface="Kantumruy Pro"/>
                      </a:endParaRPr>
                    </a:p>
                  </a:txBody>
                  <a:tcPr marT="91425" marB="91425" marR="91425" marL="91425"/>
                </a:tc>
                <a:tc>
                  <a:txBody>
                    <a:bodyPr/>
                    <a:lstStyle/>
                    <a:p>
                      <a:pPr indent="0" lvl="0" marL="0" rtl="0" algn="l">
                        <a:spcBef>
                          <a:spcPts val="0"/>
                        </a:spcBef>
                        <a:spcAft>
                          <a:spcPts val="0"/>
                        </a:spcAft>
                        <a:buNone/>
                      </a:pPr>
                      <a:r>
                        <a:rPr lang="en" sz="2000"/>
                        <a:t>Leader</a:t>
                      </a:r>
                      <a:endParaRPr sz="2000"/>
                    </a:p>
                  </a:txBody>
                  <a:tcPr marT="91425" marB="91425" marR="91425" marL="91425"/>
                </a:tc>
              </a:tr>
              <a:tr h="381000">
                <a:tc>
                  <a:txBody>
                    <a:bodyPr/>
                    <a:lstStyle/>
                    <a:p>
                      <a:pPr indent="0" lvl="0" marL="0" rtl="0" algn="l">
                        <a:spcBef>
                          <a:spcPts val="0"/>
                        </a:spcBef>
                        <a:spcAft>
                          <a:spcPts val="0"/>
                        </a:spcAft>
                        <a:buNone/>
                      </a:pPr>
                      <a:r>
                        <a:rPr lang="en" sz="2000"/>
                        <a:t>Orn Pheakdey</a:t>
                      </a:r>
                      <a:endParaRPr sz="2000"/>
                    </a:p>
                  </a:txBody>
                  <a:tcPr marT="91425" marB="91425" marR="91425" marL="91425">
                    <a:solidFill>
                      <a:srgbClr val="F9F9F9"/>
                    </a:solidFill>
                  </a:tcPr>
                </a:tc>
                <a:tc>
                  <a:txBody>
                    <a:bodyPr/>
                    <a:lstStyle/>
                    <a:p>
                      <a:pPr indent="0" lvl="0" marL="0" rtl="0" algn="l">
                        <a:spcBef>
                          <a:spcPts val="0"/>
                        </a:spcBef>
                        <a:spcAft>
                          <a:spcPts val="0"/>
                        </a:spcAft>
                        <a:buNone/>
                      </a:pPr>
                      <a:r>
                        <a:rPr lang="en" sz="2000">
                          <a:latin typeface="Kantumruy Pro"/>
                          <a:ea typeface="Kantumruy Pro"/>
                          <a:cs typeface="Kantumruy Pro"/>
                          <a:sym typeface="Kantumruy Pro"/>
                        </a:rPr>
                        <a:t>អន ភក្ដី</a:t>
                      </a:r>
                      <a:endParaRPr sz="2000">
                        <a:latin typeface="Kantumruy Pro"/>
                        <a:ea typeface="Kantumruy Pro"/>
                        <a:cs typeface="Kantumruy Pro"/>
                        <a:sym typeface="Kantumruy Pro"/>
                      </a:endParaRPr>
                    </a:p>
                  </a:txBody>
                  <a:tcPr marT="91425" marB="91425" marR="91425" marL="91425">
                    <a:solidFill>
                      <a:srgbClr val="F9F9F9"/>
                    </a:solidFill>
                  </a:tcPr>
                </a:tc>
                <a:tc>
                  <a:txBody>
                    <a:bodyPr/>
                    <a:lstStyle/>
                    <a:p>
                      <a:pPr indent="0" lvl="0" marL="0" rtl="0" algn="l">
                        <a:spcBef>
                          <a:spcPts val="0"/>
                        </a:spcBef>
                        <a:spcAft>
                          <a:spcPts val="0"/>
                        </a:spcAft>
                        <a:buNone/>
                      </a:pPr>
                      <a:r>
                        <a:rPr lang="en" sz="2000"/>
                        <a:t>Follower</a:t>
                      </a:r>
                      <a:endParaRPr sz="2000"/>
                    </a:p>
                  </a:txBody>
                  <a:tcPr marT="91425" marB="91425" marR="91425" marL="91425">
                    <a:solidFill>
                      <a:srgbClr val="F9F9F9"/>
                    </a:solidFill>
                  </a:tcPr>
                </a:tc>
              </a:tr>
              <a:tr h="381000">
                <a:tc>
                  <a:txBody>
                    <a:bodyPr/>
                    <a:lstStyle/>
                    <a:p>
                      <a:pPr indent="0" lvl="0" marL="0" rtl="0" algn="l">
                        <a:spcBef>
                          <a:spcPts val="0"/>
                        </a:spcBef>
                        <a:spcAft>
                          <a:spcPts val="0"/>
                        </a:spcAft>
                        <a:buNone/>
                      </a:pPr>
                      <a:r>
                        <a:rPr lang="en" sz="2000"/>
                        <a:t>Long Neron</a:t>
                      </a:r>
                      <a:endParaRPr sz="2000"/>
                    </a:p>
                  </a:txBody>
                  <a:tcPr marT="91425" marB="91425" marR="91425" marL="91425"/>
                </a:tc>
                <a:tc>
                  <a:txBody>
                    <a:bodyPr/>
                    <a:lstStyle/>
                    <a:p>
                      <a:pPr indent="0" lvl="0" marL="0" rtl="0" algn="l">
                        <a:spcBef>
                          <a:spcPts val="0"/>
                        </a:spcBef>
                        <a:spcAft>
                          <a:spcPts val="0"/>
                        </a:spcAft>
                        <a:buNone/>
                      </a:pPr>
                      <a:r>
                        <a:rPr lang="en" sz="2000">
                          <a:latin typeface="Kantumruy Pro"/>
                          <a:ea typeface="Kantumruy Pro"/>
                          <a:cs typeface="Kantumruy Pro"/>
                          <a:sym typeface="Kantumruy Pro"/>
                        </a:rPr>
                        <a:t>ឡុង និរន្ដ</a:t>
                      </a:r>
                      <a:endParaRPr sz="2000">
                        <a:latin typeface="Kantumruy Pro"/>
                        <a:ea typeface="Kantumruy Pro"/>
                        <a:cs typeface="Kantumruy Pro"/>
                        <a:sym typeface="Kantumruy Pro"/>
                      </a:endParaRPr>
                    </a:p>
                  </a:txBody>
                  <a:tcPr marT="91425" marB="91425" marR="91425" marL="91425"/>
                </a:tc>
                <a:tc>
                  <a:txBody>
                    <a:bodyPr/>
                    <a:lstStyle/>
                    <a:p>
                      <a:pPr indent="0" lvl="0" marL="0" rtl="0" algn="l">
                        <a:spcBef>
                          <a:spcPts val="0"/>
                        </a:spcBef>
                        <a:spcAft>
                          <a:spcPts val="0"/>
                        </a:spcAft>
                        <a:buNone/>
                      </a:pPr>
                      <a:r>
                        <a:rPr lang="en" sz="2000"/>
                        <a:t>Follower</a:t>
                      </a:r>
                      <a:endParaRPr sz="2000"/>
                    </a:p>
                  </a:txBody>
                  <a:tcPr marT="91425" marB="91425" marR="91425" marL="91425"/>
                </a:tc>
              </a:tr>
              <a:tr h="381000">
                <a:tc>
                  <a:txBody>
                    <a:bodyPr/>
                    <a:lstStyle/>
                    <a:p>
                      <a:pPr indent="0" lvl="0" marL="0" rtl="0" algn="l">
                        <a:spcBef>
                          <a:spcPts val="0"/>
                        </a:spcBef>
                        <a:spcAft>
                          <a:spcPts val="0"/>
                        </a:spcAft>
                        <a:buNone/>
                      </a:pPr>
                      <a:r>
                        <a:rPr lang="en" sz="2000"/>
                        <a:t>Sokkong Somnang</a:t>
                      </a:r>
                      <a:endParaRPr sz="2000"/>
                    </a:p>
                  </a:txBody>
                  <a:tcPr marT="91425" marB="91425" marR="91425" marL="91425">
                    <a:solidFill>
                      <a:srgbClr val="F9F9F9"/>
                    </a:solidFill>
                  </a:tcPr>
                </a:tc>
                <a:tc>
                  <a:txBody>
                    <a:bodyPr/>
                    <a:lstStyle/>
                    <a:p>
                      <a:pPr indent="0" lvl="0" marL="0" rtl="0" algn="l">
                        <a:spcBef>
                          <a:spcPts val="0"/>
                        </a:spcBef>
                        <a:spcAft>
                          <a:spcPts val="0"/>
                        </a:spcAft>
                        <a:buNone/>
                      </a:pPr>
                      <a:r>
                        <a:rPr lang="en" sz="2000">
                          <a:latin typeface="Kantumruy Pro"/>
                          <a:ea typeface="Kantumruy Pro"/>
                          <a:cs typeface="Kantumruy Pro"/>
                          <a:sym typeface="Kantumruy Pro"/>
                        </a:rPr>
                        <a:t>សុខគង់ សំណាង</a:t>
                      </a:r>
                      <a:endParaRPr sz="2000">
                        <a:latin typeface="Kantumruy Pro"/>
                        <a:ea typeface="Kantumruy Pro"/>
                        <a:cs typeface="Kantumruy Pro"/>
                        <a:sym typeface="Kantumruy Pro"/>
                      </a:endParaRPr>
                    </a:p>
                  </a:txBody>
                  <a:tcPr marT="91425" marB="91425" marR="91425" marL="91425">
                    <a:solidFill>
                      <a:srgbClr val="F9F9F9"/>
                    </a:solidFill>
                  </a:tcPr>
                </a:tc>
                <a:tc>
                  <a:txBody>
                    <a:bodyPr/>
                    <a:lstStyle/>
                    <a:p>
                      <a:pPr indent="0" lvl="0" marL="0" rtl="0" algn="l">
                        <a:spcBef>
                          <a:spcPts val="0"/>
                        </a:spcBef>
                        <a:spcAft>
                          <a:spcPts val="0"/>
                        </a:spcAft>
                        <a:buNone/>
                      </a:pPr>
                      <a:r>
                        <a:rPr lang="en" sz="2000"/>
                        <a:t>Follower</a:t>
                      </a:r>
                      <a:endParaRPr sz="2000"/>
                    </a:p>
                  </a:txBody>
                  <a:tcPr marT="91425" marB="91425" marR="91425" marL="91425">
                    <a:solidFill>
                      <a:srgbClr val="F9F9F9"/>
                    </a:solidFill>
                  </a:tcPr>
                </a:tc>
              </a:tr>
            </a:tbl>
          </a:graphicData>
        </a:graphic>
      </p:graphicFrame>
      <p:pic>
        <p:nvPicPr>
          <p:cNvPr id="376" name="Google Shape;376;p53"/>
          <p:cNvPicPr preferRelativeResize="0"/>
          <p:nvPr/>
        </p:nvPicPr>
        <p:blipFill rotWithShape="1">
          <a:blip r:embed="rId3">
            <a:alphaModFix/>
          </a:blip>
          <a:srcRect b="7045" l="0" r="0" t="0"/>
          <a:stretch/>
        </p:blipFill>
        <p:spPr>
          <a:xfrm>
            <a:off x="6785734" y="325938"/>
            <a:ext cx="1799925" cy="12426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6" name="Shape 506"/>
        <p:cNvGrpSpPr/>
        <p:nvPr/>
      </p:nvGrpSpPr>
      <p:grpSpPr>
        <a:xfrm>
          <a:off x="0" y="0"/>
          <a:ext cx="0" cy="0"/>
          <a:chOff x="0" y="0"/>
          <a:chExt cx="0" cy="0"/>
        </a:xfrm>
      </p:grpSpPr>
      <p:sp>
        <p:nvSpPr>
          <p:cNvPr id="507" name="Google Shape;507;p71"/>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08" name="Google Shape;508;p71" title="use_case 2 3.png"/>
          <p:cNvPicPr preferRelativeResize="0"/>
          <p:nvPr/>
        </p:nvPicPr>
        <p:blipFill>
          <a:blip r:embed="rId3">
            <a:alphaModFix/>
          </a:blip>
          <a:stretch>
            <a:fillRect/>
          </a:stretch>
        </p:blipFill>
        <p:spPr>
          <a:xfrm>
            <a:off x="458840" y="-4278587"/>
            <a:ext cx="15868674" cy="92274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12" name="Shape 512"/>
        <p:cNvGrpSpPr/>
        <p:nvPr/>
      </p:nvGrpSpPr>
      <p:grpSpPr>
        <a:xfrm>
          <a:off x="0" y="0"/>
          <a:ext cx="0" cy="0"/>
          <a:chOff x="0" y="0"/>
          <a:chExt cx="0" cy="0"/>
        </a:xfrm>
      </p:grpSpPr>
      <p:sp>
        <p:nvSpPr>
          <p:cNvPr id="513" name="Google Shape;513;p72"/>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14" name="Google Shape;514;p72" title="use_case 2 3.png"/>
          <p:cNvPicPr preferRelativeResize="0"/>
          <p:nvPr/>
        </p:nvPicPr>
        <p:blipFill>
          <a:blip r:embed="rId3">
            <a:alphaModFix/>
          </a:blip>
          <a:stretch>
            <a:fillRect/>
          </a:stretch>
        </p:blipFill>
        <p:spPr>
          <a:xfrm>
            <a:off x="-4831550" y="-2109092"/>
            <a:ext cx="13851148" cy="8054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18" name="Shape 518"/>
        <p:cNvGrpSpPr/>
        <p:nvPr/>
      </p:nvGrpSpPr>
      <p:grpSpPr>
        <a:xfrm>
          <a:off x="0" y="0"/>
          <a:ext cx="0" cy="0"/>
          <a:chOff x="0" y="0"/>
          <a:chExt cx="0" cy="0"/>
        </a:xfrm>
      </p:grpSpPr>
      <p:sp>
        <p:nvSpPr>
          <p:cNvPr id="519" name="Google Shape;519;p73"/>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20" name="Google Shape;520;p73"/>
          <p:cNvSpPr txBox="1"/>
          <p:nvPr>
            <p:ph type="title"/>
          </p:nvPr>
        </p:nvSpPr>
        <p:spPr>
          <a:xfrm>
            <a:off x="217918" y="92628"/>
            <a:ext cx="2871300" cy="492600"/>
          </a:xfrm>
          <a:prstGeom prst="rect">
            <a:avLst/>
          </a:prstGeom>
          <a:solidFill>
            <a:srgbClr val="FFFFFF"/>
          </a:solidFill>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Inter Tight"/>
                <a:ea typeface="Inter Tight"/>
                <a:cs typeface="Inter Tight"/>
                <a:sym typeface="Inter Tight"/>
              </a:rPr>
              <a:t>Deployment Diagram</a:t>
            </a:r>
            <a:endParaRPr sz="2000"/>
          </a:p>
        </p:txBody>
      </p:sp>
      <p:pic>
        <p:nvPicPr>
          <p:cNvPr id="521" name="Google Shape;521;p73" title="deployment 1.png"/>
          <p:cNvPicPr preferRelativeResize="0"/>
          <p:nvPr/>
        </p:nvPicPr>
        <p:blipFill>
          <a:blip r:embed="rId3">
            <a:alphaModFix/>
          </a:blip>
          <a:stretch>
            <a:fillRect/>
          </a:stretch>
        </p:blipFill>
        <p:spPr>
          <a:xfrm>
            <a:off x="-304800" y="91250"/>
            <a:ext cx="17106900" cy="10759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25" name="Shape 525"/>
        <p:cNvGrpSpPr/>
        <p:nvPr/>
      </p:nvGrpSpPr>
      <p:grpSpPr>
        <a:xfrm>
          <a:off x="0" y="0"/>
          <a:ext cx="0" cy="0"/>
          <a:chOff x="0" y="0"/>
          <a:chExt cx="0" cy="0"/>
        </a:xfrm>
      </p:grpSpPr>
      <p:sp>
        <p:nvSpPr>
          <p:cNvPr id="526" name="Google Shape;526;p74"/>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27" name="Google Shape;527;p74" title="deployment 1.png"/>
          <p:cNvPicPr preferRelativeResize="0"/>
          <p:nvPr/>
        </p:nvPicPr>
        <p:blipFill>
          <a:blip r:embed="rId3">
            <a:alphaModFix/>
          </a:blip>
          <a:stretch>
            <a:fillRect/>
          </a:stretch>
        </p:blipFill>
        <p:spPr>
          <a:xfrm>
            <a:off x="152400" y="-4625425"/>
            <a:ext cx="15458923" cy="97232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31" name="Shape 531"/>
        <p:cNvGrpSpPr/>
        <p:nvPr/>
      </p:nvGrpSpPr>
      <p:grpSpPr>
        <a:xfrm>
          <a:off x="0" y="0"/>
          <a:ext cx="0" cy="0"/>
          <a:chOff x="0" y="0"/>
          <a:chExt cx="0" cy="0"/>
        </a:xfrm>
      </p:grpSpPr>
      <p:sp>
        <p:nvSpPr>
          <p:cNvPr id="532" name="Google Shape;532;p75"/>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33" name="Google Shape;533;p75" title="deployment 1.png"/>
          <p:cNvPicPr preferRelativeResize="0"/>
          <p:nvPr/>
        </p:nvPicPr>
        <p:blipFill>
          <a:blip r:embed="rId3">
            <a:alphaModFix/>
          </a:blip>
          <a:stretch>
            <a:fillRect/>
          </a:stretch>
        </p:blipFill>
        <p:spPr>
          <a:xfrm>
            <a:off x="-6995790" y="-4259850"/>
            <a:ext cx="18393076" cy="11568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37" name="Shape 537"/>
        <p:cNvGrpSpPr/>
        <p:nvPr/>
      </p:nvGrpSpPr>
      <p:grpSpPr>
        <a:xfrm>
          <a:off x="0" y="0"/>
          <a:ext cx="0" cy="0"/>
          <a:chOff x="0" y="0"/>
          <a:chExt cx="0" cy="0"/>
        </a:xfrm>
      </p:grpSpPr>
      <p:sp>
        <p:nvSpPr>
          <p:cNvPr id="538" name="Google Shape;538;p76"/>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39" name="Google Shape;539;p76" title="deployment 2.png"/>
          <p:cNvPicPr preferRelativeResize="0"/>
          <p:nvPr/>
        </p:nvPicPr>
        <p:blipFill>
          <a:blip r:embed="rId3">
            <a:alphaModFix/>
          </a:blip>
          <a:stretch>
            <a:fillRect/>
          </a:stretch>
        </p:blipFill>
        <p:spPr>
          <a:xfrm>
            <a:off x="152400" y="114300"/>
            <a:ext cx="17106899" cy="97674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43" name="Shape 543"/>
        <p:cNvGrpSpPr/>
        <p:nvPr/>
      </p:nvGrpSpPr>
      <p:grpSpPr>
        <a:xfrm>
          <a:off x="0" y="0"/>
          <a:ext cx="0" cy="0"/>
          <a:chOff x="0" y="0"/>
          <a:chExt cx="0" cy="0"/>
        </a:xfrm>
      </p:grpSpPr>
      <p:sp>
        <p:nvSpPr>
          <p:cNvPr id="544" name="Google Shape;544;p77"/>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45" name="Google Shape;545;p77" title="deployment 2.png"/>
          <p:cNvPicPr preferRelativeResize="0"/>
          <p:nvPr/>
        </p:nvPicPr>
        <p:blipFill>
          <a:blip r:embed="rId3">
            <a:alphaModFix/>
          </a:blip>
          <a:stretch>
            <a:fillRect/>
          </a:stretch>
        </p:blipFill>
        <p:spPr>
          <a:xfrm>
            <a:off x="-3412664" y="-2529698"/>
            <a:ext cx="17106899" cy="97674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49" name="Shape 549"/>
        <p:cNvGrpSpPr/>
        <p:nvPr/>
      </p:nvGrpSpPr>
      <p:grpSpPr>
        <a:xfrm>
          <a:off x="0" y="0"/>
          <a:ext cx="0" cy="0"/>
          <a:chOff x="0" y="0"/>
          <a:chExt cx="0" cy="0"/>
        </a:xfrm>
      </p:grpSpPr>
      <p:sp>
        <p:nvSpPr>
          <p:cNvPr id="550" name="Google Shape;550;p78"/>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51" name="Google Shape;551;p78" title="deployment 2.png"/>
          <p:cNvPicPr preferRelativeResize="0"/>
          <p:nvPr/>
        </p:nvPicPr>
        <p:blipFill>
          <a:blip r:embed="rId3">
            <a:alphaModFix/>
          </a:blip>
          <a:stretch>
            <a:fillRect/>
          </a:stretch>
        </p:blipFill>
        <p:spPr>
          <a:xfrm>
            <a:off x="-8245398" y="-4815725"/>
            <a:ext cx="17237550" cy="984207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55" name="Shape 555"/>
        <p:cNvGrpSpPr/>
        <p:nvPr/>
      </p:nvGrpSpPr>
      <p:grpSpPr>
        <a:xfrm>
          <a:off x="0" y="0"/>
          <a:ext cx="0" cy="0"/>
          <a:chOff x="0" y="0"/>
          <a:chExt cx="0" cy="0"/>
        </a:xfrm>
      </p:grpSpPr>
      <p:sp>
        <p:nvSpPr>
          <p:cNvPr id="556" name="Google Shape;556;p79"/>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57" name="Google Shape;557;p79" title="db.png"/>
          <p:cNvPicPr preferRelativeResize="0"/>
          <p:nvPr/>
        </p:nvPicPr>
        <p:blipFill>
          <a:blip r:embed="rId3">
            <a:alphaModFix/>
          </a:blip>
          <a:stretch>
            <a:fillRect/>
          </a:stretch>
        </p:blipFill>
        <p:spPr>
          <a:xfrm>
            <a:off x="1066800" y="205550"/>
            <a:ext cx="13106399" cy="15939400"/>
          </a:xfrm>
          <a:prstGeom prst="rect">
            <a:avLst/>
          </a:prstGeom>
          <a:noFill/>
          <a:ln>
            <a:noFill/>
          </a:ln>
        </p:spPr>
      </p:pic>
      <p:sp>
        <p:nvSpPr>
          <p:cNvPr id="558" name="Google Shape;558;p79"/>
          <p:cNvSpPr txBox="1"/>
          <p:nvPr>
            <p:ph type="title"/>
          </p:nvPr>
        </p:nvSpPr>
        <p:spPr>
          <a:xfrm>
            <a:off x="217925" y="92625"/>
            <a:ext cx="3661200" cy="446400"/>
          </a:xfrm>
          <a:prstGeom prst="rect">
            <a:avLst/>
          </a:prstGeom>
          <a:solidFill>
            <a:srgbClr val="FFFFFF"/>
          </a:solidFill>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Inter Tight"/>
                <a:ea typeface="Inter Tight"/>
                <a:cs typeface="Inter Tight"/>
                <a:sym typeface="Inter Tight"/>
              </a:rPr>
              <a:t>ERD (Entity Relationship Diagram)</a:t>
            </a:r>
            <a:endParaRPr sz="1700"/>
          </a:p>
        </p:txBody>
      </p:sp>
      <p:sp>
        <p:nvSpPr>
          <p:cNvPr id="559" name="Google Shape;559;p79"/>
          <p:cNvSpPr txBox="1"/>
          <p:nvPr/>
        </p:nvSpPr>
        <p:spPr>
          <a:xfrm>
            <a:off x="254750" y="3238950"/>
            <a:ext cx="2426100" cy="114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2"/>
                </a:solidFill>
                <a:latin typeface="Inter Tight"/>
                <a:ea typeface="Inter Tight"/>
                <a:cs typeface="Inter Tight"/>
                <a:sym typeface="Inter Tight"/>
              </a:rPr>
              <a:t>We use Crow’s Foot Notation for ERD.</a:t>
            </a:r>
            <a:endParaRPr sz="1700">
              <a:solidFill>
                <a:schemeClr val="dk2"/>
              </a:solidFill>
              <a:latin typeface="Inter Tight"/>
              <a:ea typeface="Inter Tight"/>
              <a:cs typeface="Inter Tight"/>
              <a:sym typeface="Inter Tight"/>
            </a:endParaRPr>
          </a:p>
        </p:txBody>
      </p:sp>
      <p:sp>
        <p:nvSpPr>
          <p:cNvPr id="560" name="Google Shape;560;p79"/>
          <p:cNvSpPr/>
          <p:nvPr/>
        </p:nvSpPr>
        <p:spPr>
          <a:xfrm>
            <a:off x="1063825" y="661800"/>
            <a:ext cx="2034900" cy="1966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Tight"/>
              <a:ea typeface="Inter Tight"/>
              <a:cs typeface="Inter Tight"/>
              <a:sym typeface="Inter Tight"/>
            </a:endParaRPr>
          </a:p>
        </p:txBody>
      </p:sp>
      <p:pic>
        <p:nvPicPr>
          <p:cNvPr id="561" name="Google Shape;561;p79" title="db_fix.png"/>
          <p:cNvPicPr preferRelativeResize="0"/>
          <p:nvPr/>
        </p:nvPicPr>
        <p:blipFill>
          <a:blip r:embed="rId4">
            <a:alphaModFix/>
          </a:blip>
          <a:stretch>
            <a:fillRect/>
          </a:stretch>
        </p:blipFill>
        <p:spPr>
          <a:xfrm>
            <a:off x="1063825" y="936850"/>
            <a:ext cx="2426100" cy="141670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65" name="Shape 565"/>
        <p:cNvGrpSpPr/>
        <p:nvPr/>
      </p:nvGrpSpPr>
      <p:grpSpPr>
        <a:xfrm>
          <a:off x="0" y="0"/>
          <a:ext cx="0" cy="0"/>
          <a:chOff x="0" y="0"/>
          <a:chExt cx="0" cy="0"/>
        </a:xfrm>
      </p:grpSpPr>
      <p:sp>
        <p:nvSpPr>
          <p:cNvPr id="566" name="Google Shape;566;p80"/>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67" name="Google Shape;567;p80" title="db.png"/>
          <p:cNvPicPr preferRelativeResize="0"/>
          <p:nvPr/>
        </p:nvPicPr>
        <p:blipFill>
          <a:blip r:embed="rId3">
            <a:alphaModFix/>
          </a:blip>
          <a:stretch>
            <a:fillRect/>
          </a:stretch>
        </p:blipFill>
        <p:spPr>
          <a:xfrm>
            <a:off x="-3450272" y="-2946204"/>
            <a:ext cx="12259651" cy="149095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80" name="Shape 380"/>
        <p:cNvGrpSpPr/>
        <p:nvPr/>
      </p:nvGrpSpPr>
      <p:grpSpPr>
        <a:xfrm>
          <a:off x="0" y="0"/>
          <a:ext cx="0" cy="0"/>
          <a:chOff x="0" y="0"/>
          <a:chExt cx="0" cy="0"/>
        </a:xfrm>
      </p:grpSpPr>
      <p:sp>
        <p:nvSpPr>
          <p:cNvPr id="381" name="Google Shape;381;p54"/>
          <p:cNvSpPr txBox="1"/>
          <p:nvPr>
            <p:ph type="title"/>
          </p:nvPr>
        </p:nvSpPr>
        <p:spPr>
          <a:xfrm>
            <a:off x="333925" y="544250"/>
            <a:ext cx="30399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Table of Contents</a:t>
            </a:r>
            <a:endParaRPr/>
          </a:p>
        </p:txBody>
      </p:sp>
      <p:sp>
        <p:nvSpPr>
          <p:cNvPr id="382" name="Google Shape;382;p54"/>
          <p:cNvSpPr txBox="1"/>
          <p:nvPr>
            <p:ph idx="1" type="subTitle"/>
          </p:nvPr>
        </p:nvSpPr>
        <p:spPr>
          <a:xfrm>
            <a:off x="727420" y="1592402"/>
            <a:ext cx="3234300" cy="43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accent1"/>
              </a:buClr>
              <a:buSzPts val="1100"/>
              <a:buNone/>
            </a:pPr>
            <a:r>
              <a:rPr lang="en"/>
              <a:t>DFD 0 (Context Diagram)</a:t>
            </a:r>
            <a:endParaRPr/>
          </a:p>
        </p:txBody>
      </p:sp>
      <p:sp>
        <p:nvSpPr>
          <p:cNvPr id="383" name="Google Shape;383;p54"/>
          <p:cNvSpPr txBox="1"/>
          <p:nvPr>
            <p:ph idx="2" type="subTitle"/>
          </p:nvPr>
        </p:nvSpPr>
        <p:spPr>
          <a:xfrm>
            <a:off x="727420" y="2245063"/>
            <a:ext cx="3234300" cy="681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accent1"/>
              </a:buClr>
              <a:buSzPts val="1100"/>
              <a:buNone/>
            </a:pPr>
            <a:r>
              <a:rPr lang="en"/>
              <a:t>DFD 1</a:t>
            </a:r>
            <a:endParaRPr/>
          </a:p>
          <a:p>
            <a:pPr indent="0" lvl="0" marL="0" rtl="0" algn="l">
              <a:spcBef>
                <a:spcPts val="0"/>
              </a:spcBef>
              <a:spcAft>
                <a:spcPts val="0"/>
              </a:spcAft>
              <a:buClr>
                <a:schemeClr val="accent1"/>
              </a:buClr>
              <a:buSzPts val="1100"/>
              <a:buNone/>
            </a:pPr>
            <a:r>
              <a:t/>
            </a:r>
            <a:endParaRPr/>
          </a:p>
        </p:txBody>
      </p:sp>
      <p:sp>
        <p:nvSpPr>
          <p:cNvPr id="384" name="Google Shape;384;p54"/>
          <p:cNvSpPr txBox="1"/>
          <p:nvPr>
            <p:ph idx="3" type="subTitle"/>
          </p:nvPr>
        </p:nvSpPr>
        <p:spPr>
          <a:xfrm>
            <a:off x="727420" y="2861022"/>
            <a:ext cx="3234300" cy="43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accent1"/>
              </a:buClr>
              <a:buSzPts val="1100"/>
              <a:buNone/>
            </a:pPr>
            <a:r>
              <a:rPr lang="en"/>
              <a:t>DFD 2</a:t>
            </a:r>
            <a:endParaRPr/>
          </a:p>
        </p:txBody>
      </p:sp>
      <p:sp>
        <p:nvSpPr>
          <p:cNvPr id="385" name="Google Shape;385;p54"/>
          <p:cNvSpPr txBox="1"/>
          <p:nvPr>
            <p:ph idx="4" type="subTitle"/>
          </p:nvPr>
        </p:nvSpPr>
        <p:spPr>
          <a:xfrm>
            <a:off x="737342" y="3511301"/>
            <a:ext cx="3234300" cy="43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accent1"/>
              </a:buClr>
              <a:buSzPts val="1100"/>
              <a:buNone/>
            </a:pPr>
            <a:r>
              <a:rPr lang="en"/>
              <a:t>Use Case Diagram</a:t>
            </a:r>
            <a:endParaRPr/>
          </a:p>
        </p:txBody>
      </p:sp>
      <p:sp>
        <p:nvSpPr>
          <p:cNvPr id="386" name="Google Shape;386;p54"/>
          <p:cNvSpPr txBox="1"/>
          <p:nvPr>
            <p:ph idx="5" type="subTitle"/>
          </p:nvPr>
        </p:nvSpPr>
        <p:spPr>
          <a:xfrm>
            <a:off x="728682" y="4152758"/>
            <a:ext cx="4471200" cy="43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accent1"/>
              </a:buClr>
              <a:buSzPts val="1100"/>
              <a:buNone/>
            </a:pPr>
            <a:r>
              <a:rPr lang="en"/>
              <a:t>Deployment Diagram</a:t>
            </a:r>
            <a:endParaRPr/>
          </a:p>
        </p:txBody>
      </p:sp>
      <p:sp>
        <p:nvSpPr>
          <p:cNvPr id="387" name="Google Shape;387;p54"/>
          <p:cNvSpPr txBox="1"/>
          <p:nvPr>
            <p:ph idx="6" type="subTitle"/>
          </p:nvPr>
        </p:nvSpPr>
        <p:spPr>
          <a:xfrm>
            <a:off x="4987832" y="1608241"/>
            <a:ext cx="3727500" cy="43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accent1"/>
              </a:buClr>
              <a:buSzPts val="1100"/>
              <a:buNone/>
            </a:pPr>
            <a:r>
              <a:rPr lang="en"/>
              <a:t>ERD</a:t>
            </a:r>
            <a:endParaRPr/>
          </a:p>
        </p:txBody>
      </p:sp>
      <p:sp>
        <p:nvSpPr>
          <p:cNvPr id="388" name="Google Shape;388;p54"/>
          <p:cNvSpPr txBox="1"/>
          <p:nvPr>
            <p:ph idx="7" type="subTitle"/>
          </p:nvPr>
        </p:nvSpPr>
        <p:spPr>
          <a:xfrm>
            <a:off x="4976939" y="2245351"/>
            <a:ext cx="3234300" cy="43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accent1"/>
              </a:buClr>
              <a:buSzPts val="1100"/>
              <a:buNone/>
            </a:pPr>
            <a:r>
              <a:rPr lang="en"/>
              <a:t>UI/UX Design</a:t>
            </a:r>
            <a:endParaRPr/>
          </a:p>
        </p:txBody>
      </p:sp>
      <p:sp>
        <p:nvSpPr>
          <p:cNvPr id="389" name="Google Shape;389;p54"/>
          <p:cNvSpPr txBox="1"/>
          <p:nvPr>
            <p:ph idx="9" type="subTitle"/>
          </p:nvPr>
        </p:nvSpPr>
        <p:spPr>
          <a:xfrm>
            <a:off x="5003548" y="3468513"/>
            <a:ext cx="3234300" cy="43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Report Design</a:t>
            </a:r>
            <a:endParaRPr/>
          </a:p>
        </p:txBody>
      </p:sp>
      <p:sp>
        <p:nvSpPr>
          <p:cNvPr id="390" name="Google Shape;390;p54"/>
          <p:cNvSpPr txBox="1"/>
          <p:nvPr>
            <p:ph idx="13" type="subTitle"/>
          </p:nvPr>
        </p:nvSpPr>
        <p:spPr>
          <a:xfrm>
            <a:off x="5016977" y="4126055"/>
            <a:ext cx="3234300" cy="43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Sponsor</a:t>
            </a:r>
            <a:endParaRPr/>
          </a:p>
        </p:txBody>
      </p:sp>
      <p:sp>
        <p:nvSpPr>
          <p:cNvPr id="391" name="Google Shape;391;p54"/>
          <p:cNvSpPr txBox="1"/>
          <p:nvPr/>
        </p:nvSpPr>
        <p:spPr>
          <a:xfrm>
            <a:off x="333925" y="1580304"/>
            <a:ext cx="4767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latin typeface="Inter Tight SemiBold"/>
                <a:ea typeface="Inter Tight SemiBold"/>
                <a:cs typeface="Inter Tight SemiBold"/>
                <a:sym typeface="Inter Tight SemiBold"/>
              </a:rPr>
              <a:t>1</a:t>
            </a:r>
            <a:endParaRPr sz="1700">
              <a:solidFill>
                <a:schemeClr val="dk2"/>
              </a:solidFill>
              <a:latin typeface="Inter Tight SemiBold"/>
              <a:ea typeface="Inter Tight SemiBold"/>
              <a:cs typeface="Inter Tight SemiBold"/>
              <a:sym typeface="Inter Tight SemiBold"/>
            </a:endParaRPr>
          </a:p>
          <a:p>
            <a:pPr indent="0" lvl="0" marL="0" rtl="0" algn="l">
              <a:spcBef>
                <a:spcPts val="0"/>
              </a:spcBef>
              <a:spcAft>
                <a:spcPts val="0"/>
              </a:spcAft>
              <a:buNone/>
            </a:pPr>
            <a:r>
              <a:t/>
            </a:r>
            <a:endParaRPr sz="1700">
              <a:solidFill>
                <a:schemeClr val="dk2"/>
              </a:solidFill>
              <a:latin typeface="Inter Tight SemiBold"/>
              <a:ea typeface="Inter Tight SemiBold"/>
              <a:cs typeface="Inter Tight SemiBold"/>
              <a:sym typeface="Inter Tight SemiBold"/>
            </a:endParaRPr>
          </a:p>
        </p:txBody>
      </p:sp>
      <p:sp>
        <p:nvSpPr>
          <p:cNvPr id="392" name="Google Shape;392;p54"/>
          <p:cNvSpPr txBox="1"/>
          <p:nvPr/>
        </p:nvSpPr>
        <p:spPr>
          <a:xfrm>
            <a:off x="333925" y="2232692"/>
            <a:ext cx="4767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latin typeface="Inter Tight SemiBold"/>
                <a:ea typeface="Inter Tight SemiBold"/>
                <a:cs typeface="Inter Tight SemiBold"/>
                <a:sym typeface="Inter Tight SemiBold"/>
              </a:rPr>
              <a:t>2</a:t>
            </a:r>
            <a:endParaRPr sz="1700">
              <a:solidFill>
                <a:schemeClr val="dk2"/>
              </a:solidFill>
              <a:latin typeface="Inter Tight SemiBold"/>
              <a:ea typeface="Inter Tight SemiBold"/>
              <a:cs typeface="Inter Tight SemiBold"/>
              <a:sym typeface="Inter Tight SemiBold"/>
            </a:endParaRPr>
          </a:p>
          <a:p>
            <a:pPr indent="0" lvl="0" marL="0" rtl="0" algn="l">
              <a:spcBef>
                <a:spcPts val="0"/>
              </a:spcBef>
              <a:spcAft>
                <a:spcPts val="0"/>
              </a:spcAft>
              <a:buNone/>
            </a:pPr>
            <a:r>
              <a:t/>
            </a:r>
            <a:endParaRPr sz="1700">
              <a:solidFill>
                <a:schemeClr val="dk2"/>
              </a:solidFill>
              <a:latin typeface="Inter Tight SemiBold"/>
              <a:ea typeface="Inter Tight SemiBold"/>
              <a:cs typeface="Inter Tight SemiBold"/>
              <a:sym typeface="Inter Tight SemiBold"/>
            </a:endParaRPr>
          </a:p>
        </p:txBody>
      </p:sp>
      <p:sp>
        <p:nvSpPr>
          <p:cNvPr id="393" name="Google Shape;393;p54"/>
          <p:cNvSpPr txBox="1"/>
          <p:nvPr/>
        </p:nvSpPr>
        <p:spPr>
          <a:xfrm>
            <a:off x="333925" y="2851743"/>
            <a:ext cx="4767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latin typeface="Inter Tight SemiBold"/>
                <a:ea typeface="Inter Tight SemiBold"/>
                <a:cs typeface="Inter Tight SemiBold"/>
                <a:sym typeface="Inter Tight SemiBold"/>
              </a:rPr>
              <a:t>3</a:t>
            </a:r>
            <a:endParaRPr sz="1700">
              <a:solidFill>
                <a:schemeClr val="dk2"/>
              </a:solidFill>
              <a:latin typeface="Inter Tight SemiBold"/>
              <a:ea typeface="Inter Tight SemiBold"/>
              <a:cs typeface="Inter Tight SemiBold"/>
              <a:sym typeface="Inter Tight SemiBold"/>
            </a:endParaRPr>
          </a:p>
          <a:p>
            <a:pPr indent="0" lvl="0" marL="0" rtl="0" algn="l">
              <a:spcBef>
                <a:spcPts val="0"/>
              </a:spcBef>
              <a:spcAft>
                <a:spcPts val="0"/>
              </a:spcAft>
              <a:buNone/>
            </a:pPr>
            <a:r>
              <a:t/>
            </a:r>
            <a:endParaRPr sz="1700">
              <a:solidFill>
                <a:schemeClr val="dk2"/>
              </a:solidFill>
              <a:latin typeface="Inter Tight SemiBold"/>
              <a:ea typeface="Inter Tight SemiBold"/>
              <a:cs typeface="Inter Tight SemiBold"/>
              <a:sym typeface="Inter Tight SemiBold"/>
            </a:endParaRPr>
          </a:p>
        </p:txBody>
      </p:sp>
      <p:sp>
        <p:nvSpPr>
          <p:cNvPr id="394" name="Google Shape;394;p54"/>
          <p:cNvSpPr txBox="1"/>
          <p:nvPr/>
        </p:nvSpPr>
        <p:spPr>
          <a:xfrm>
            <a:off x="333925" y="3508206"/>
            <a:ext cx="4767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latin typeface="Inter Tight SemiBold"/>
                <a:ea typeface="Inter Tight SemiBold"/>
                <a:cs typeface="Inter Tight SemiBold"/>
                <a:sym typeface="Inter Tight SemiBold"/>
              </a:rPr>
              <a:t>4</a:t>
            </a:r>
            <a:endParaRPr sz="1700">
              <a:solidFill>
                <a:schemeClr val="dk2"/>
              </a:solidFill>
              <a:latin typeface="Inter Tight SemiBold"/>
              <a:ea typeface="Inter Tight SemiBold"/>
              <a:cs typeface="Inter Tight SemiBold"/>
              <a:sym typeface="Inter Tight SemiBold"/>
            </a:endParaRPr>
          </a:p>
          <a:p>
            <a:pPr indent="0" lvl="0" marL="0" rtl="0" algn="l">
              <a:spcBef>
                <a:spcPts val="0"/>
              </a:spcBef>
              <a:spcAft>
                <a:spcPts val="0"/>
              </a:spcAft>
              <a:buNone/>
            </a:pPr>
            <a:r>
              <a:t/>
            </a:r>
            <a:endParaRPr sz="1700">
              <a:solidFill>
                <a:schemeClr val="dk2"/>
              </a:solidFill>
              <a:latin typeface="Inter Tight SemiBold"/>
              <a:ea typeface="Inter Tight SemiBold"/>
              <a:cs typeface="Inter Tight SemiBold"/>
              <a:sym typeface="Inter Tight SemiBold"/>
            </a:endParaRPr>
          </a:p>
        </p:txBody>
      </p:sp>
      <p:sp>
        <p:nvSpPr>
          <p:cNvPr id="395" name="Google Shape;395;p54"/>
          <p:cNvSpPr txBox="1"/>
          <p:nvPr/>
        </p:nvSpPr>
        <p:spPr>
          <a:xfrm>
            <a:off x="343847" y="4146386"/>
            <a:ext cx="4767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latin typeface="Inter Tight SemiBold"/>
                <a:ea typeface="Inter Tight SemiBold"/>
                <a:cs typeface="Inter Tight SemiBold"/>
                <a:sym typeface="Inter Tight SemiBold"/>
              </a:rPr>
              <a:t>5</a:t>
            </a:r>
            <a:endParaRPr sz="1700">
              <a:solidFill>
                <a:schemeClr val="dk2"/>
              </a:solidFill>
              <a:latin typeface="Inter Tight SemiBold"/>
              <a:ea typeface="Inter Tight SemiBold"/>
              <a:cs typeface="Inter Tight SemiBold"/>
              <a:sym typeface="Inter Tight SemiBold"/>
            </a:endParaRPr>
          </a:p>
          <a:p>
            <a:pPr indent="0" lvl="0" marL="0" rtl="0" algn="l">
              <a:spcBef>
                <a:spcPts val="0"/>
              </a:spcBef>
              <a:spcAft>
                <a:spcPts val="0"/>
              </a:spcAft>
              <a:buNone/>
            </a:pPr>
            <a:r>
              <a:t/>
            </a:r>
            <a:endParaRPr sz="1700">
              <a:solidFill>
                <a:schemeClr val="dk2"/>
              </a:solidFill>
              <a:latin typeface="Inter Tight SemiBold"/>
              <a:ea typeface="Inter Tight SemiBold"/>
              <a:cs typeface="Inter Tight SemiBold"/>
              <a:sym typeface="Inter Tight SemiBold"/>
            </a:endParaRPr>
          </a:p>
        </p:txBody>
      </p:sp>
      <p:sp>
        <p:nvSpPr>
          <p:cNvPr id="396" name="Google Shape;396;p54"/>
          <p:cNvSpPr txBox="1"/>
          <p:nvPr/>
        </p:nvSpPr>
        <p:spPr>
          <a:xfrm>
            <a:off x="4597533" y="1601641"/>
            <a:ext cx="476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latin typeface="Inter Tight SemiBold"/>
                <a:ea typeface="Inter Tight SemiBold"/>
                <a:cs typeface="Inter Tight SemiBold"/>
                <a:sym typeface="Inter Tight SemiBold"/>
              </a:rPr>
              <a:t>6</a:t>
            </a:r>
            <a:endParaRPr sz="1700">
              <a:solidFill>
                <a:schemeClr val="dk2"/>
              </a:solidFill>
              <a:latin typeface="Inter Tight SemiBold"/>
              <a:ea typeface="Inter Tight SemiBold"/>
              <a:cs typeface="Inter Tight SemiBold"/>
              <a:sym typeface="Inter Tight SemiBold"/>
            </a:endParaRPr>
          </a:p>
        </p:txBody>
      </p:sp>
      <p:sp>
        <p:nvSpPr>
          <p:cNvPr id="397" name="Google Shape;397;p54"/>
          <p:cNvSpPr txBox="1"/>
          <p:nvPr/>
        </p:nvSpPr>
        <p:spPr>
          <a:xfrm>
            <a:off x="4607455" y="2233599"/>
            <a:ext cx="476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latin typeface="Inter Tight SemiBold"/>
                <a:ea typeface="Inter Tight SemiBold"/>
                <a:cs typeface="Inter Tight SemiBold"/>
                <a:sym typeface="Inter Tight SemiBold"/>
              </a:rPr>
              <a:t>7</a:t>
            </a:r>
            <a:endParaRPr sz="1700">
              <a:solidFill>
                <a:schemeClr val="dk2"/>
              </a:solidFill>
              <a:latin typeface="Inter Tight SemiBold"/>
              <a:ea typeface="Inter Tight SemiBold"/>
              <a:cs typeface="Inter Tight SemiBold"/>
              <a:sym typeface="Inter Tight SemiBold"/>
            </a:endParaRPr>
          </a:p>
        </p:txBody>
      </p:sp>
      <p:sp>
        <p:nvSpPr>
          <p:cNvPr id="398" name="Google Shape;398;p54"/>
          <p:cNvSpPr txBox="1"/>
          <p:nvPr/>
        </p:nvSpPr>
        <p:spPr>
          <a:xfrm>
            <a:off x="4599733" y="4123878"/>
            <a:ext cx="476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latin typeface="Inter Tight SemiBold"/>
                <a:ea typeface="Inter Tight SemiBold"/>
                <a:cs typeface="Inter Tight SemiBold"/>
                <a:sym typeface="Inter Tight SemiBold"/>
              </a:rPr>
              <a:t>10</a:t>
            </a:r>
            <a:endParaRPr sz="1700">
              <a:solidFill>
                <a:schemeClr val="dk2"/>
              </a:solidFill>
              <a:latin typeface="Inter Tight SemiBold"/>
              <a:ea typeface="Inter Tight SemiBold"/>
              <a:cs typeface="Inter Tight SemiBold"/>
              <a:sym typeface="Inter Tight SemiBold"/>
            </a:endParaRPr>
          </a:p>
        </p:txBody>
      </p:sp>
      <p:sp>
        <p:nvSpPr>
          <p:cNvPr id="399" name="Google Shape;399;p54"/>
          <p:cNvSpPr txBox="1"/>
          <p:nvPr/>
        </p:nvSpPr>
        <p:spPr>
          <a:xfrm>
            <a:off x="4610073" y="3460006"/>
            <a:ext cx="476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latin typeface="Inter Tight SemiBold"/>
                <a:ea typeface="Inter Tight SemiBold"/>
                <a:cs typeface="Inter Tight SemiBold"/>
                <a:sym typeface="Inter Tight SemiBold"/>
              </a:rPr>
              <a:t>9</a:t>
            </a:r>
            <a:endParaRPr sz="1700">
              <a:solidFill>
                <a:schemeClr val="dk2"/>
              </a:solidFill>
              <a:latin typeface="Inter Tight SemiBold"/>
              <a:ea typeface="Inter Tight SemiBold"/>
              <a:cs typeface="Inter Tight SemiBold"/>
              <a:sym typeface="Inter Tight SemiBold"/>
            </a:endParaRPr>
          </a:p>
        </p:txBody>
      </p:sp>
      <p:sp>
        <p:nvSpPr>
          <p:cNvPr id="400" name="Google Shape;400;p54"/>
          <p:cNvSpPr txBox="1"/>
          <p:nvPr>
            <p:ph idx="8" type="subTitle"/>
          </p:nvPr>
        </p:nvSpPr>
        <p:spPr>
          <a:xfrm>
            <a:off x="4981903" y="2863205"/>
            <a:ext cx="3234300" cy="43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accent1"/>
              </a:buClr>
              <a:buSzPts val="1100"/>
              <a:buNone/>
            </a:pPr>
            <a:r>
              <a:rPr lang="en"/>
              <a:t>Program Design</a:t>
            </a:r>
            <a:endParaRPr/>
          </a:p>
        </p:txBody>
      </p:sp>
      <p:sp>
        <p:nvSpPr>
          <p:cNvPr id="401" name="Google Shape;401;p54"/>
          <p:cNvSpPr txBox="1"/>
          <p:nvPr/>
        </p:nvSpPr>
        <p:spPr>
          <a:xfrm>
            <a:off x="4602376" y="2853926"/>
            <a:ext cx="476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latin typeface="Inter Tight SemiBold"/>
                <a:ea typeface="Inter Tight SemiBold"/>
                <a:cs typeface="Inter Tight SemiBold"/>
                <a:sym typeface="Inter Tight SemiBold"/>
              </a:rPr>
              <a:t>8</a:t>
            </a:r>
            <a:endParaRPr sz="1700">
              <a:solidFill>
                <a:schemeClr val="dk2"/>
              </a:solidFill>
              <a:latin typeface="Inter Tight SemiBold"/>
              <a:ea typeface="Inter Tight SemiBold"/>
              <a:cs typeface="Inter Tight SemiBold"/>
              <a:sym typeface="Inter Tight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71" name="Shape 571"/>
        <p:cNvGrpSpPr/>
        <p:nvPr/>
      </p:nvGrpSpPr>
      <p:grpSpPr>
        <a:xfrm>
          <a:off x="0" y="0"/>
          <a:ext cx="0" cy="0"/>
          <a:chOff x="0" y="0"/>
          <a:chExt cx="0" cy="0"/>
        </a:xfrm>
      </p:grpSpPr>
      <p:sp>
        <p:nvSpPr>
          <p:cNvPr id="572" name="Google Shape;572;p81"/>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73" name="Google Shape;573;p81" title="db.png"/>
          <p:cNvPicPr preferRelativeResize="0"/>
          <p:nvPr/>
        </p:nvPicPr>
        <p:blipFill>
          <a:blip r:embed="rId3">
            <a:alphaModFix/>
          </a:blip>
          <a:stretch>
            <a:fillRect/>
          </a:stretch>
        </p:blipFill>
        <p:spPr>
          <a:xfrm>
            <a:off x="77774" y="-7264750"/>
            <a:ext cx="11885626" cy="1445472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77" name="Shape 577"/>
        <p:cNvGrpSpPr/>
        <p:nvPr/>
      </p:nvGrpSpPr>
      <p:grpSpPr>
        <a:xfrm>
          <a:off x="0" y="0"/>
          <a:ext cx="0" cy="0"/>
          <a:chOff x="0" y="0"/>
          <a:chExt cx="0" cy="0"/>
        </a:xfrm>
      </p:grpSpPr>
      <p:sp>
        <p:nvSpPr>
          <p:cNvPr id="578" name="Google Shape;578;p82"/>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79" name="Google Shape;579;p82" title="db.png"/>
          <p:cNvPicPr preferRelativeResize="0"/>
          <p:nvPr/>
        </p:nvPicPr>
        <p:blipFill>
          <a:blip r:embed="rId3">
            <a:alphaModFix/>
          </a:blip>
          <a:stretch>
            <a:fillRect/>
          </a:stretch>
        </p:blipFill>
        <p:spPr>
          <a:xfrm>
            <a:off x="-2855926" y="-7264750"/>
            <a:ext cx="11885626" cy="1445472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83" name="Shape 583"/>
        <p:cNvGrpSpPr/>
        <p:nvPr/>
      </p:nvGrpSpPr>
      <p:grpSpPr>
        <a:xfrm>
          <a:off x="0" y="0"/>
          <a:ext cx="0" cy="0"/>
          <a:chOff x="0" y="0"/>
          <a:chExt cx="0" cy="0"/>
        </a:xfrm>
      </p:grpSpPr>
      <p:sp>
        <p:nvSpPr>
          <p:cNvPr id="584" name="Google Shape;584;p83"/>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85" name="Google Shape;585;p83" title="db.png"/>
          <p:cNvPicPr preferRelativeResize="0"/>
          <p:nvPr/>
        </p:nvPicPr>
        <p:blipFill>
          <a:blip r:embed="rId3">
            <a:alphaModFix/>
          </a:blip>
          <a:stretch>
            <a:fillRect/>
          </a:stretch>
        </p:blipFill>
        <p:spPr>
          <a:xfrm>
            <a:off x="-2125775" y="-10896274"/>
            <a:ext cx="13163424" cy="1600867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89" name="Shape 589"/>
        <p:cNvGrpSpPr/>
        <p:nvPr/>
      </p:nvGrpSpPr>
      <p:grpSpPr>
        <a:xfrm>
          <a:off x="0" y="0"/>
          <a:ext cx="0" cy="0"/>
          <a:chOff x="0" y="0"/>
          <a:chExt cx="0" cy="0"/>
        </a:xfrm>
      </p:grpSpPr>
      <p:sp>
        <p:nvSpPr>
          <p:cNvPr id="590" name="Google Shape;590;p84"/>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91" name="Google Shape;591;p84" title="db.png"/>
          <p:cNvPicPr preferRelativeResize="0"/>
          <p:nvPr/>
        </p:nvPicPr>
        <p:blipFill>
          <a:blip r:embed="rId3">
            <a:alphaModFix/>
          </a:blip>
          <a:stretch>
            <a:fillRect/>
          </a:stretch>
        </p:blipFill>
        <p:spPr>
          <a:xfrm>
            <a:off x="-4610101" y="-11597151"/>
            <a:ext cx="13690326" cy="1664945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95" name="Shape 595"/>
        <p:cNvGrpSpPr/>
        <p:nvPr/>
      </p:nvGrpSpPr>
      <p:grpSpPr>
        <a:xfrm>
          <a:off x="0" y="0"/>
          <a:ext cx="0" cy="0"/>
          <a:chOff x="0" y="0"/>
          <a:chExt cx="0" cy="0"/>
        </a:xfrm>
      </p:grpSpPr>
      <p:sp>
        <p:nvSpPr>
          <p:cNvPr id="596" name="Google Shape;596;p85"/>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97" name="Google Shape;597;p85" title="login.png"/>
          <p:cNvPicPr preferRelativeResize="0"/>
          <p:nvPr/>
        </p:nvPicPr>
        <p:blipFill>
          <a:blip r:embed="rId3">
            <a:alphaModFix/>
          </a:blip>
          <a:stretch>
            <a:fillRect/>
          </a:stretch>
        </p:blipFill>
        <p:spPr>
          <a:xfrm>
            <a:off x="152400" y="650450"/>
            <a:ext cx="8839204" cy="3582295"/>
          </a:xfrm>
          <a:prstGeom prst="rect">
            <a:avLst/>
          </a:prstGeom>
          <a:noFill/>
          <a:ln>
            <a:noFill/>
          </a:ln>
        </p:spPr>
      </p:pic>
      <p:sp>
        <p:nvSpPr>
          <p:cNvPr id="598" name="Google Shape;598;p85"/>
          <p:cNvSpPr txBox="1"/>
          <p:nvPr>
            <p:ph type="title"/>
          </p:nvPr>
        </p:nvSpPr>
        <p:spPr>
          <a:xfrm>
            <a:off x="217925" y="92625"/>
            <a:ext cx="3661200" cy="446400"/>
          </a:xfrm>
          <a:prstGeom prst="rect">
            <a:avLst/>
          </a:prstGeom>
          <a:solidFill>
            <a:srgbClr val="FFFFFF"/>
          </a:solidFill>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Inter Tight"/>
                <a:ea typeface="Inter Tight"/>
                <a:cs typeface="Inter Tight"/>
                <a:sym typeface="Inter Tight"/>
              </a:rPr>
              <a:t>UI/UX Design</a:t>
            </a:r>
            <a:endParaRPr sz="17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02" name="Shape 602"/>
        <p:cNvGrpSpPr/>
        <p:nvPr/>
      </p:nvGrpSpPr>
      <p:grpSpPr>
        <a:xfrm>
          <a:off x="0" y="0"/>
          <a:ext cx="0" cy="0"/>
          <a:chOff x="0" y="0"/>
          <a:chExt cx="0" cy="0"/>
        </a:xfrm>
      </p:grpSpPr>
      <p:pic>
        <p:nvPicPr>
          <p:cNvPr id="603" name="Google Shape;603;p86" title="1.png"/>
          <p:cNvPicPr preferRelativeResize="0"/>
          <p:nvPr/>
        </p:nvPicPr>
        <p:blipFill>
          <a:blip r:embed="rId3">
            <a:alphaModFix/>
          </a:blip>
          <a:stretch>
            <a:fillRect/>
          </a:stretch>
        </p:blipFill>
        <p:spPr>
          <a:xfrm>
            <a:off x="152400" y="65925"/>
            <a:ext cx="8660849" cy="50408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07" name="Shape 607"/>
        <p:cNvGrpSpPr/>
        <p:nvPr/>
      </p:nvGrpSpPr>
      <p:grpSpPr>
        <a:xfrm>
          <a:off x="0" y="0"/>
          <a:ext cx="0" cy="0"/>
          <a:chOff x="0" y="0"/>
          <a:chExt cx="0" cy="0"/>
        </a:xfrm>
      </p:grpSpPr>
      <p:pic>
        <p:nvPicPr>
          <p:cNvPr id="608" name="Google Shape;608;p87" title="2.png"/>
          <p:cNvPicPr preferRelativeResize="0"/>
          <p:nvPr/>
        </p:nvPicPr>
        <p:blipFill rotWithShape="1">
          <a:blip r:embed="rId3">
            <a:alphaModFix/>
          </a:blip>
          <a:srcRect b="0" l="0" r="0" t="0"/>
          <a:stretch/>
        </p:blipFill>
        <p:spPr>
          <a:xfrm>
            <a:off x="152400" y="65925"/>
            <a:ext cx="8660849" cy="504087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12" name="Shape 612"/>
        <p:cNvGrpSpPr/>
        <p:nvPr/>
      </p:nvGrpSpPr>
      <p:grpSpPr>
        <a:xfrm>
          <a:off x="0" y="0"/>
          <a:ext cx="0" cy="0"/>
          <a:chOff x="0" y="0"/>
          <a:chExt cx="0" cy="0"/>
        </a:xfrm>
      </p:grpSpPr>
      <p:pic>
        <p:nvPicPr>
          <p:cNvPr id="613" name="Google Shape;613;p88" title="3.png"/>
          <p:cNvPicPr preferRelativeResize="0"/>
          <p:nvPr/>
        </p:nvPicPr>
        <p:blipFill rotWithShape="1">
          <a:blip r:embed="rId3">
            <a:alphaModFix/>
          </a:blip>
          <a:srcRect b="0" l="0" r="0" t="0"/>
          <a:stretch/>
        </p:blipFill>
        <p:spPr>
          <a:xfrm>
            <a:off x="152400" y="65925"/>
            <a:ext cx="8660849" cy="50408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17" name="Shape 617"/>
        <p:cNvGrpSpPr/>
        <p:nvPr/>
      </p:nvGrpSpPr>
      <p:grpSpPr>
        <a:xfrm>
          <a:off x="0" y="0"/>
          <a:ext cx="0" cy="0"/>
          <a:chOff x="0" y="0"/>
          <a:chExt cx="0" cy="0"/>
        </a:xfrm>
      </p:grpSpPr>
      <p:pic>
        <p:nvPicPr>
          <p:cNvPr id="618" name="Google Shape;618;p89" title="4.png"/>
          <p:cNvPicPr preferRelativeResize="0"/>
          <p:nvPr/>
        </p:nvPicPr>
        <p:blipFill rotWithShape="1">
          <a:blip r:embed="rId3">
            <a:alphaModFix/>
          </a:blip>
          <a:srcRect b="0" l="0" r="0" t="0"/>
          <a:stretch/>
        </p:blipFill>
        <p:spPr>
          <a:xfrm>
            <a:off x="152400" y="65925"/>
            <a:ext cx="8660849" cy="504087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22" name="Shape 622"/>
        <p:cNvGrpSpPr/>
        <p:nvPr/>
      </p:nvGrpSpPr>
      <p:grpSpPr>
        <a:xfrm>
          <a:off x="0" y="0"/>
          <a:ext cx="0" cy="0"/>
          <a:chOff x="0" y="0"/>
          <a:chExt cx="0" cy="0"/>
        </a:xfrm>
      </p:grpSpPr>
      <p:pic>
        <p:nvPicPr>
          <p:cNvPr id="623" name="Google Shape;623;p90" title="5.png"/>
          <p:cNvPicPr preferRelativeResize="0"/>
          <p:nvPr/>
        </p:nvPicPr>
        <p:blipFill rotWithShape="1">
          <a:blip r:embed="rId3">
            <a:alphaModFix/>
          </a:blip>
          <a:srcRect b="0" l="248" r="258" t="0"/>
          <a:stretch/>
        </p:blipFill>
        <p:spPr>
          <a:xfrm>
            <a:off x="152400" y="65925"/>
            <a:ext cx="8660849" cy="504087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05" name="Shape 405"/>
        <p:cNvGrpSpPr/>
        <p:nvPr/>
      </p:nvGrpSpPr>
      <p:grpSpPr>
        <a:xfrm>
          <a:off x="0" y="0"/>
          <a:ext cx="0" cy="0"/>
          <a:chOff x="0" y="0"/>
          <a:chExt cx="0" cy="0"/>
        </a:xfrm>
      </p:grpSpPr>
      <p:sp>
        <p:nvSpPr>
          <p:cNvPr id="406" name="Google Shape;406;p55"/>
          <p:cNvSpPr txBox="1"/>
          <p:nvPr>
            <p:ph type="title"/>
          </p:nvPr>
        </p:nvSpPr>
        <p:spPr>
          <a:xfrm>
            <a:off x="333925" y="157854"/>
            <a:ext cx="8475600" cy="615600"/>
          </a:xfrm>
          <a:prstGeom prst="rect">
            <a:avLst/>
          </a:prstGeom>
          <a:solidFill>
            <a:srgbClr val="FFFFFF"/>
          </a:solidFill>
        </p:spPr>
        <p:txBody>
          <a:bodyPr anchorCtr="0" anchor="t" bIns="91425" lIns="91425" spcFirstLastPara="1" rIns="91425" wrap="square" tIns="91425">
            <a:spAutoFit/>
          </a:bodyPr>
          <a:lstStyle/>
          <a:p>
            <a:pPr indent="0" lvl="0" marL="0" rtl="0" algn="l">
              <a:spcBef>
                <a:spcPts val="0"/>
              </a:spcBef>
              <a:spcAft>
                <a:spcPts val="0"/>
              </a:spcAft>
              <a:buNone/>
            </a:pPr>
            <a:r>
              <a:rPr lang="en">
                <a:latin typeface="Inter Tight"/>
                <a:ea typeface="Inter Tight"/>
                <a:cs typeface="Inter Tight"/>
                <a:sym typeface="Inter Tight"/>
              </a:rPr>
              <a:t>DFD 0 (Context Diagram)</a:t>
            </a:r>
            <a:endParaRPr/>
          </a:p>
        </p:txBody>
      </p:sp>
      <p:sp>
        <p:nvSpPr>
          <p:cNvPr id="407" name="Google Shape;407;p55"/>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08" name="Google Shape;408;p55" title="DFD 0.png"/>
          <p:cNvPicPr preferRelativeResize="0"/>
          <p:nvPr/>
        </p:nvPicPr>
        <p:blipFill>
          <a:blip r:embed="rId3">
            <a:alphaModFix/>
          </a:blip>
          <a:stretch>
            <a:fillRect/>
          </a:stretch>
        </p:blipFill>
        <p:spPr>
          <a:xfrm>
            <a:off x="152400" y="1986330"/>
            <a:ext cx="8839201" cy="1866634"/>
          </a:xfrm>
          <a:prstGeom prst="rect">
            <a:avLst/>
          </a:prstGeom>
          <a:noFill/>
          <a:ln>
            <a:noFill/>
          </a:ln>
        </p:spPr>
      </p:pic>
      <p:sp>
        <p:nvSpPr>
          <p:cNvPr id="409" name="Google Shape;409;p55"/>
          <p:cNvSpPr txBox="1"/>
          <p:nvPr/>
        </p:nvSpPr>
        <p:spPr>
          <a:xfrm>
            <a:off x="237316" y="909835"/>
            <a:ext cx="7824300" cy="52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Inter Tight"/>
                <a:ea typeface="Inter Tight"/>
                <a:cs typeface="Inter Tight"/>
                <a:sym typeface="Inter Tight"/>
              </a:rPr>
              <a:t>We use Gane-Sarson notation for Data Flow Diagram. </a:t>
            </a:r>
            <a:endParaRPr sz="1700">
              <a:latin typeface="Inter Tight"/>
              <a:ea typeface="Inter Tight"/>
              <a:cs typeface="Inter Tight"/>
              <a:sym typeface="Inter T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27" name="Shape 627"/>
        <p:cNvGrpSpPr/>
        <p:nvPr/>
      </p:nvGrpSpPr>
      <p:grpSpPr>
        <a:xfrm>
          <a:off x="0" y="0"/>
          <a:ext cx="0" cy="0"/>
          <a:chOff x="0" y="0"/>
          <a:chExt cx="0" cy="0"/>
        </a:xfrm>
      </p:grpSpPr>
      <p:pic>
        <p:nvPicPr>
          <p:cNvPr id="628" name="Google Shape;628;p91" title="6.png"/>
          <p:cNvPicPr preferRelativeResize="0"/>
          <p:nvPr/>
        </p:nvPicPr>
        <p:blipFill rotWithShape="1">
          <a:blip r:embed="rId3">
            <a:alphaModFix/>
          </a:blip>
          <a:srcRect b="0" l="248" r="258" t="0"/>
          <a:stretch/>
        </p:blipFill>
        <p:spPr>
          <a:xfrm>
            <a:off x="152400" y="65925"/>
            <a:ext cx="8660849" cy="504087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32" name="Shape 632"/>
        <p:cNvGrpSpPr/>
        <p:nvPr/>
      </p:nvGrpSpPr>
      <p:grpSpPr>
        <a:xfrm>
          <a:off x="0" y="0"/>
          <a:ext cx="0" cy="0"/>
          <a:chOff x="0" y="0"/>
          <a:chExt cx="0" cy="0"/>
        </a:xfrm>
      </p:grpSpPr>
      <p:pic>
        <p:nvPicPr>
          <p:cNvPr id="633" name="Google Shape;633;p92" title="7.png"/>
          <p:cNvPicPr preferRelativeResize="0"/>
          <p:nvPr/>
        </p:nvPicPr>
        <p:blipFill rotWithShape="1">
          <a:blip r:embed="rId3">
            <a:alphaModFix/>
          </a:blip>
          <a:srcRect b="0" l="0" r="0" t="0"/>
          <a:stretch/>
        </p:blipFill>
        <p:spPr>
          <a:xfrm>
            <a:off x="152400" y="65925"/>
            <a:ext cx="8660849" cy="504087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37" name="Shape 637"/>
        <p:cNvGrpSpPr/>
        <p:nvPr/>
      </p:nvGrpSpPr>
      <p:grpSpPr>
        <a:xfrm>
          <a:off x="0" y="0"/>
          <a:ext cx="0" cy="0"/>
          <a:chOff x="0" y="0"/>
          <a:chExt cx="0" cy="0"/>
        </a:xfrm>
      </p:grpSpPr>
      <p:pic>
        <p:nvPicPr>
          <p:cNvPr id="638" name="Google Shape;638;p93" title="8.png"/>
          <p:cNvPicPr preferRelativeResize="0"/>
          <p:nvPr/>
        </p:nvPicPr>
        <p:blipFill rotWithShape="1">
          <a:blip r:embed="rId3">
            <a:alphaModFix/>
          </a:blip>
          <a:srcRect b="0" l="0" r="0" t="0"/>
          <a:stretch/>
        </p:blipFill>
        <p:spPr>
          <a:xfrm>
            <a:off x="152400" y="65925"/>
            <a:ext cx="8660849" cy="504087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42" name="Shape 642"/>
        <p:cNvGrpSpPr/>
        <p:nvPr/>
      </p:nvGrpSpPr>
      <p:grpSpPr>
        <a:xfrm>
          <a:off x="0" y="0"/>
          <a:ext cx="0" cy="0"/>
          <a:chOff x="0" y="0"/>
          <a:chExt cx="0" cy="0"/>
        </a:xfrm>
      </p:grpSpPr>
      <p:pic>
        <p:nvPicPr>
          <p:cNvPr id="643" name="Google Shape;643;p94" title="9.png"/>
          <p:cNvPicPr preferRelativeResize="0"/>
          <p:nvPr/>
        </p:nvPicPr>
        <p:blipFill rotWithShape="1">
          <a:blip r:embed="rId3">
            <a:alphaModFix/>
          </a:blip>
          <a:srcRect b="0" l="0" r="0" t="0"/>
          <a:stretch/>
        </p:blipFill>
        <p:spPr>
          <a:xfrm>
            <a:off x="152400" y="65925"/>
            <a:ext cx="8660849" cy="504087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47" name="Shape 647"/>
        <p:cNvGrpSpPr/>
        <p:nvPr/>
      </p:nvGrpSpPr>
      <p:grpSpPr>
        <a:xfrm>
          <a:off x="0" y="0"/>
          <a:ext cx="0" cy="0"/>
          <a:chOff x="0" y="0"/>
          <a:chExt cx="0" cy="0"/>
        </a:xfrm>
      </p:grpSpPr>
      <p:pic>
        <p:nvPicPr>
          <p:cNvPr id="648" name="Google Shape;648;p95" title="10.png"/>
          <p:cNvPicPr preferRelativeResize="0"/>
          <p:nvPr/>
        </p:nvPicPr>
        <p:blipFill rotWithShape="1">
          <a:blip r:embed="rId3">
            <a:alphaModFix/>
          </a:blip>
          <a:srcRect b="0" l="248" r="258" t="0"/>
          <a:stretch/>
        </p:blipFill>
        <p:spPr>
          <a:xfrm>
            <a:off x="152400" y="65925"/>
            <a:ext cx="8660849" cy="504087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52" name="Shape 652"/>
        <p:cNvGrpSpPr/>
        <p:nvPr/>
      </p:nvGrpSpPr>
      <p:grpSpPr>
        <a:xfrm>
          <a:off x="0" y="0"/>
          <a:ext cx="0" cy="0"/>
          <a:chOff x="0" y="0"/>
          <a:chExt cx="0" cy="0"/>
        </a:xfrm>
      </p:grpSpPr>
      <p:sp>
        <p:nvSpPr>
          <p:cNvPr id="653" name="Google Shape;653;p96"/>
          <p:cNvSpPr txBox="1"/>
          <p:nvPr>
            <p:ph type="title"/>
          </p:nvPr>
        </p:nvSpPr>
        <p:spPr>
          <a:xfrm>
            <a:off x="333925" y="12284"/>
            <a:ext cx="8475600" cy="523200"/>
          </a:xfrm>
          <a:prstGeom prst="rect">
            <a:avLst/>
          </a:prstGeom>
          <a:solidFill>
            <a:srgbClr val="FFFFFF"/>
          </a:solidFill>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Inter Tight"/>
                <a:ea typeface="Inter Tight"/>
                <a:cs typeface="Inter Tight"/>
                <a:sym typeface="Inter Tight"/>
              </a:rPr>
              <a:t>Program Design</a:t>
            </a:r>
            <a:endParaRPr sz="2200"/>
          </a:p>
        </p:txBody>
      </p:sp>
      <p:sp>
        <p:nvSpPr>
          <p:cNvPr id="654" name="Google Shape;654;p96"/>
          <p:cNvSpPr txBox="1"/>
          <p:nvPr/>
        </p:nvSpPr>
        <p:spPr>
          <a:xfrm>
            <a:off x="423225" y="646650"/>
            <a:ext cx="5382900" cy="5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Inter Tight"/>
                <a:ea typeface="Inter Tight"/>
                <a:cs typeface="Inter Tight"/>
                <a:sym typeface="Inter Tight"/>
              </a:rPr>
              <a:t>We have flowcharts, pseudocode, and</a:t>
            </a:r>
            <a:r>
              <a:rPr lang="en" sz="1500">
                <a:latin typeface="Inter Tight"/>
                <a:ea typeface="Inter Tight"/>
                <a:cs typeface="Inter Tight"/>
                <a:sym typeface="Inter Tight"/>
              </a:rPr>
              <a:t> t</a:t>
            </a:r>
            <a:r>
              <a:rPr lang="en" sz="1500">
                <a:latin typeface="Inter Tight"/>
                <a:ea typeface="Inter Tight"/>
                <a:cs typeface="Inter Tight"/>
                <a:sym typeface="Inter Tight"/>
              </a:rPr>
              <a:t>est data before coding.</a:t>
            </a:r>
            <a:endParaRPr sz="1500">
              <a:latin typeface="Inter Tight"/>
              <a:ea typeface="Inter Tight"/>
              <a:cs typeface="Inter Tight"/>
              <a:sym typeface="Inter Tight"/>
            </a:endParaRPr>
          </a:p>
        </p:txBody>
      </p:sp>
      <p:pic>
        <p:nvPicPr>
          <p:cNvPr id="655" name="Google Shape;655;p96" title="fine.png"/>
          <p:cNvPicPr preferRelativeResize="0"/>
          <p:nvPr/>
        </p:nvPicPr>
        <p:blipFill>
          <a:blip r:embed="rId3">
            <a:alphaModFix/>
          </a:blip>
          <a:stretch>
            <a:fillRect/>
          </a:stretch>
        </p:blipFill>
        <p:spPr>
          <a:xfrm>
            <a:off x="14350" y="3116926"/>
            <a:ext cx="9110325" cy="1550500"/>
          </a:xfrm>
          <a:prstGeom prst="rect">
            <a:avLst/>
          </a:prstGeom>
          <a:noFill/>
          <a:ln>
            <a:noFill/>
          </a:ln>
        </p:spPr>
      </p:pic>
      <p:sp>
        <p:nvSpPr>
          <p:cNvPr id="656" name="Google Shape;656;p96"/>
          <p:cNvSpPr txBox="1"/>
          <p:nvPr/>
        </p:nvSpPr>
        <p:spPr>
          <a:xfrm>
            <a:off x="3052025" y="4585395"/>
            <a:ext cx="2951400" cy="4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Inter Tight"/>
                <a:ea typeface="Inter Tight"/>
                <a:cs typeface="Inter Tight"/>
                <a:sym typeface="Inter Tight"/>
              </a:rPr>
              <a:t>Flowchart</a:t>
            </a:r>
            <a:r>
              <a:rPr lang="en">
                <a:latin typeface="Inter Tight"/>
                <a:ea typeface="Inter Tight"/>
                <a:cs typeface="Inter Tight"/>
                <a:sym typeface="Inter Tight"/>
              </a:rPr>
              <a:t> for calculating fine</a:t>
            </a:r>
            <a:endParaRPr>
              <a:latin typeface="Inter Tight"/>
              <a:ea typeface="Inter Tight"/>
              <a:cs typeface="Inter Tight"/>
              <a:sym typeface="Inter Tight"/>
            </a:endParaRPr>
          </a:p>
        </p:txBody>
      </p:sp>
      <p:pic>
        <p:nvPicPr>
          <p:cNvPr id="657" name="Google Shape;657;p96" title="member.png"/>
          <p:cNvPicPr preferRelativeResize="0"/>
          <p:nvPr/>
        </p:nvPicPr>
        <p:blipFill>
          <a:blip r:embed="rId4">
            <a:alphaModFix/>
          </a:blip>
          <a:stretch>
            <a:fillRect/>
          </a:stretch>
        </p:blipFill>
        <p:spPr>
          <a:xfrm>
            <a:off x="0" y="1400638"/>
            <a:ext cx="9144001" cy="1167626"/>
          </a:xfrm>
          <a:prstGeom prst="rect">
            <a:avLst/>
          </a:prstGeom>
          <a:noFill/>
          <a:ln>
            <a:noFill/>
          </a:ln>
        </p:spPr>
      </p:pic>
      <p:sp>
        <p:nvSpPr>
          <p:cNvPr id="658" name="Google Shape;658;p96"/>
          <p:cNvSpPr txBox="1"/>
          <p:nvPr/>
        </p:nvSpPr>
        <p:spPr>
          <a:xfrm>
            <a:off x="2911975" y="2687270"/>
            <a:ext cx="2951400" cy="4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Inter Tight"/>
                <a:ea typeface="Inter Tight"/>
                <a:cs typeface="Inter Tight"/>
                <a:sym typeface="Inter Tight"/>
              </a:rPr>
              <a:t>Flowchart for member registering</a:t>
            </a:r>
            <a:endParaRPr>
              <a:latin typeface="Inter Tight"/>
              <a:ea typeface="Inter Tight"/>
              <a:cs typeface="Inter Tight"/>
              <a:sym typeface="Inter Tigh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62" name="Shape 662"/>
        <p:cNvGrpSpPr/>
        <p:nvPr/>
      </p:nvGrpSpPr>
      <p:grpSpPr>
        <a:xfrm>
          <a:off x="0" y="0"/>
          <a:ext cx="0" cy="0"/>
          <a:chOff x="0" y="0"/>
          <a:chExt cx="0" cy="0"/>
        </a:xfrm>
      </p:grpSpPr>
      <p:sp>
        <p:nvSpPr>
          <p:cNvPr id="663" name="Google Shape;663;p97"/>
          <p:cNvSpPr txBox="1"/>
          <p:nvPr/>
        </p:nvSpPr>
        <p:spPr>
          <a:xfrm>
            <a:off x="6367513" y="2699386"/>
            <a:ext cx="2951400" cy="4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Inter Tight"/>
                <a:ea typeface="Inter Tight"/>
                <a:cs typeface="Inter Tight"/>
                <a:sym typeface="Inter Tight"/>
              </a:rPr>
              <a:t>Pseudocode for borrowing a book</a:t>
            </a:r>
            <a:endParaRPr>
              <a:latin typeface="Inter Tight"/>
              <a:ea typeface="Inter Tight"/>
              <a:cs typeface="Inter Tight"/>
              <a:sym typeface="Inter Tight"/>
            </a:endParaRPr>
          </a:p>
        </p:txBody>
      </p:sp>
      <p:pic>
        <p:nvPicPr>
          <p:cNvPr id="664" name="Google Shape;664;p97" title="borrow.png"/>
          <p:cNvPicPr preferRelativeResize="0"/>
          <p:nvPr/>
        </p:nvPicPr>
        <p:blipFill>
          <a:blip r:embed="rId3">
            <a:alphaModFix/>
          </a:blip>
          <a:stretch>
            <a:fillRect/>
          </a:stretch>
        </p:blipFill>
        <p:spPr>
          <a:xfrm>
            <a:off x="92500" y="87500"/>
            <a:ext cx="6189651" cy="49874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68" name="Shape 668"/>
        <p:cNvGrpSpPr/>
        <p:nvPr/>
      </p:nvGrpSpPr>
      <p:grpSpPr>
        <a:xfrm>
          <a:off x="0" y="0"/>
          <a:ext cx="0" cy="0"/>
          <a:chOff x="0" y="0"/>
          <a:chExt cx="0" cy="0"/>
        </a:xfrm>
      </p:grpSpPr>
      <p:sp>
        <p:nvSpPr>
          <p:cNvPr id="669" name="Google Shape;669;p98"/>
          <p:cNvSpPr txBox="1"/>
          <p:nvPr/>
        </p:nvSpPr>
        <p:spPr>
          <a:xfrm>
            <a:off x="6148150" y="2293025"/>
            <a:ext cx="2951400" cy="42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Inter Tight"/>
                <a:ea typeface="Inter Tight"/>
                <a:cs typeface="Inter Tight"/>
                <a:sym typeface="Inter Tight"/>
              </a:rPr>
              <a:t>Pseudocode for returning a book</a:t>
            </a:r>
            <a:endParaRPr sz="1500">
              <a:latin typeface="Inter Tight"/>
              <a:ea typeface="Inter Tight"/>
              <a:cs typeface="Inter Tight"/>
              <a:sym typeface="Inter Tight"/>
            </a:endParaRPr>
          </a:p>
        </p:txBody>
      </p:sp>
      <p:pic>
        <p:nvPicPr>
          <p:cNvPr id="670" name="Google Shape;670;p98" title="return.png"/>
          <p:cNvPicPr preferRelativeResize="0"/>
          <p:nvPr/>
        </p:nvPicPr>
        <p:blipFill>
          <a:blip r:embed="rId3">
            <a:alphaModFix/>
          </a:blip>
          <a:stretch>
            <a:fillRect/>
          </a:stretch>
        </p:blipFill>
        <p:spPr>
          <a:xfrm>
            <a:off x="176475" y="104200"/>
            <a:ext cx="5772725" cy="497907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74" name="Shape 674"/>
        <p:cNvGrpSpPr/>
        <p:nvPr/>
      </p:nvGrpSpPr>
      <p:grpSpPr>
        <a:xfrm>
          <a:off x="0" y="0"/>
          <a:ext cx="0" cy="0"/>
          <a:chOff x="0" y="0"/>
          <a:chExt cx="0" cy="0"/>
        </a:xfrm>
      </p:grpSpPr>
      <p:graphicFrame>
        <p:nvGraphicFramePr>
          <p:cNvPr id="675" name="Google Shape;675;p99"/>
          <p:cNvGraphicFramePr/>
          <p:nvPr/>
        </p:nvGraphicFramePr>
        <p:xfrm>
          <a:off x="152400" y="97022"/>
          <a:ext cx="3000000" cy="3000000"/>
        </p:xfrm>
        <a:graphic>
          <a:graphicData uri="http://schemas.openxmlformats.org/drawingml/2006/table">
            <a:tbl>
              <a:tblPr>
                <a:noFill/>
                <a:tableStyleId>{020D7B44-50C6-41E4-8D23-52A6CF4F6A81}</a:tableStyleId>
              </a:tblPr>
              <a:tblGrid>
                <a:gridCol w="1114425"/>
                <a:gridCol w="1190625"/>
                <a:gridCol w="1143000"/>
                <a:gridCol w="1066800"/>
                <a:gridCol w="2533650"/>
              </a:tblGrid>
              <a:tr h="352425">
                <a:tc>
                  <a:txBody>
                    <a:bodyPr/>
                    <a:lstStyle/>
                    <a:p>
                      <a:pPr indent="0" lvl="0" marL="0" rtl="0" algn="l">
                        <a:lnSpc>
                          <a:spcPct val="115000"/>
                        </a:lnSpc>
                        <a:spcBef>
                          <a:spcPts val="0"/>
                        </a:spcBef>
                        <a:spcAft>
                          <a:spcPts val="0"/>
                        </a:spcAft>
                        <a:buNone/>
                      </a:pPr>
                      <a:r>
                        <a:rPr b="1" lang="en" sz="1100">
                          <a:solidFill>
                            <a:srgbClr val="1F1F1F"/>
                          </a:solidFill>
                        </a:rPr>
                        <a:t>Test Case</a:t>
                      </a:r>
                      <a:endParaRPr b="1" sz="1100">
                        <a:solidFill>
                          <a:srgbClr val="1F1F1F"/>
                        </a:solidFill>
                      </a:endParaRPr>
                    </a:p>
                  </a:txBody>
                  <a:tcPr marT="76200" marB="76200" marR="114300" marL="114300">
                    <a:lnL cap="flat" cmpd="sng" w="10575">
                      <a:solidFill>
                        <a:srgbClr val="1F1F1F"/>
                      </a:solidFill>
                      <a:prstDash val="solid"/>
                      <a:round/>
                      <a:headEnd len="sm" w="sm" type="none"/>
                      <a:tailEnd len="sm" w="sm" type="none"/>
                    </a:lnL>
                    <a:lnR cap="flat" cmpd="sng" w="10575">
                      <a:solidFill>
                        <a:srgbClr val="1F1F1F"/>
                      </a:solidFill>
                      <a:prstDash val="solid"/>
                      <a:round/>
                      <a:headEnd len="sm" w="sm" type="none"/>
                      <a:tailEnd len="sm" w="sm" type="none"/>
                    </a:lnR>
                    <a:lnT cap="flat" cmpd="sng" w="10575">
                      <a:solidFill>
                        <a:srgbClr val="1F1F1F"/>
                      </a:solidFill>
                      <a:prstDash val="solid"/>
                      <a:round/>
                      <a:headEnd len="sm" w="sm" type="none"/>
                      <a:tailEnd len="sm" w="sm" type="none"/>
                    </a:lnT>
                    <a:lnB cap="flat" cmpd="sng" w="10575">
                      <a:solidFill>
                        <a:srgbClr val="1F1F1F"/>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b="1" lang="en" sz="1100">
                          <a:solidFill>
                            <a:srgbClr val="1F1F1F"/>
                          </a:solidFill>
                        </a:rPr>
                        <a:t>Member ID</a:t>
                      </a:r>
                      <a:endParaRPr b="1" sz="1100">
                        <a:solidFill>
                          <a:srgbClr val="1F1F1F"/>
                        </a:solidFill>
                      </a:endParaRPr>
                    </a:p>
                  </a:txBody>
                  <a:tcPr marT="76200" marB="76200" marR="114300" marL="114300">
                    <a:lnL cap="flat" cmpd="sng" w="10575">
                      <a:solidFill>
                        <a:srgbClr val="1F1F1F"/>
                      </a:solidFill>
                      <a:prstDash val="solid"/>
                      <a:round/>
                      <a:headEnd len="sm" w="sm" type="none"/>
                      <a:tailEnd len="sm" w="sm" type="none"/>
                    </a:lnL>
                    <a:lnR cap="flat" cmpd="sng" w="10575">
                      <a:solidFill>
                        <a:srgbClr val="1F1F1F"/>
                      </a:solidFill>
                      <a:prstDash val="solid"/>
                      <a:round/>
                      <a:headEnd len="sm" w="sm" type="none"/>
                      <a:tailEnd len="sm" w="sm" type="none"/>
                    </a:lnR>
                    <a:lnT cap="flat" cmpd="sng" w="10575">
                      <a:solidFill>
                        <a:srgbClr val="1F1F1F"/>
                      </a:solidFill>
                      <a:prstDash val="solid"/>
                      <a:round/>
                      <a:headEnd len="sm" w="sm" type="none"/>
                      <a:tailEnd len="sm" w="sm" type="none"/>
                    </a:lnT>
                    <a:lnB cap="flat" cmpd="sng" w="10575">
                      <a:solidFill>
                        <a:srgbClr val="1F1F1F"/>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b="1" lang="en" sz="1100">
                          <a:solidFill>
                            <a:srgbClr val="1F1F1F"/>
                          </a:solidFill>
                        </a:rPr>
                        <a:t>Book Status</a:t>
                      </a:r>
                      <a:endParaRPr b="1" sz="1100">
                        <a:solidFill>
                          <a:srgbClr val="1F1F1F"/>
                        </a:solidFill>
                      </a:endParaRPr>
                    </a:p>
                  </a:txBody>
                  <a:tcPr marT="76200" marB="76200" marR="114300" marL="114300">
                    <a:lnL cap="flat" cmpd="sng" w="10575">
                      <a:solidFill>
                        <a:srgbClr val="1F1F1F"/>
                      </a:solidFill>
                      <a:prstDash val="solid"/>
                      <a:round/>
                      <a:headEnd len="sm" w="sm" type="none"/>
                      <a:tailEnd len="sm" w="sm" type="none"/>
                    </a:lnL>
                    <a:lnR cap="flat" cmpd="sng" w="10575">
                      <a:solidFill>
                        <a:srgbClr val="1F1F1F"/>
                      </a:solidFill>
                      <a:prstDash val="solid"/>
                      <a:round/>
                      <a:headEnd len="sm" w="sm" type="none"/>
                      <a:tailEnd len="sm" w="sm" type="none"/>
                    </a:lnR>
                    <a:lnT cap="flat" cmpd="sng" w="10575">
                      <a:solidFill>
                        <a:srgbClr val="1F1F1F"/>
                      </a:solidFill>
                      <a:prstDash val="solid"/>
                      <a:round/>
                      <a:headEnd len="sm" w="sm" type="none"/>
                      <a:tailEnd len="sm" w="sm" type="none"/>
                    </a:lnT>
                    <a:lnB cap="flat" cmpd="sng" w="10575">
                      <a:solidFill>
                        <a:srgbClr val="1F1F1F"/>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b="1" lang="en" sz="1100">
                          <a:solidFill>
                            <a:srgbClr val="1F1F1F"/>
                          </a:solidFill>
                        </a:rPr>
                        <a:t>Has Fines?</a:t>
                      </a:r>
                      <a:endParaRPr b="1" sz="1100">
                        <a:solidFill>
                          <a:srgbClr val="1F1F1F"/>
                        </a:solidFill>
                      </a:endParaRPr>
                    </a:p>
                  </a:txBody>
                  <a:tcPr marT="76200" marB="76200" marR="114300" marL="114300">
                    <a:lnL cap="flat" cmpd="sng" w="10575">
                      <a:solidFill>
                        <a:srgbClr val="1F1F1F"/>
                      </a:solidFill>
                      <a:prstDash val="solid"/>
                      <a:round/>
                      <a:headEnd len="sm" w="sm" type="none"/>
                      <a:tailEnd len="sm" w="sm" type="none"/>
                    </a:lnL>
                    <a:lnR cap="flat" cmpd="sng" w="10575">
                      <a:solidFill>
                        <a:srgbClr val="1F1F1F"/>
                      </a:solidFill>
                      <a:prstDash val="solid"/>
                      <a:round/>
                      <a:headEnd len="sm" w="sm" type="none"/>
                      <a:tailEnd len="sm" w="sm" type="none"/>
                    </a:lnR>
                    <a:lnT cap="flat" cmpd="sng" w="10575">
                      <a:solidFill>
                        <a:srgbClr val="1F1F1F"/>
                      </a:solidFill>
                      <a:prstDash val="solid"/>
                      <a:round/>
                      <a:headEnd len="sm" w="sm" type="none"/>
                      <a:tailEnd len="sm" w="sm" type="none"/>
                    </a:lnT>
                    <a:lnB cap="flat" cmpd="sng" w="10575">
                      <a:solidFill>
                        <a:srgbClr val="1F1F1F"/>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b="1" lang="en" sz="1100">
                          <a:solidFill>
                            <a:srgbClr val="1F1F1F"/>
                          </a:solidFill>
                        </a:rPr>
                        <a:t>Expected Result</a:t>
                      </a:r>
                      <a:endParaRPr b="1" sz="1100">
                        <a:solidFill>
                          <a:srgbClr val="1F1F1F"/>
                        </a:solidFill>
                      </a:endParaRPr>
                    </a:p>
                  </a:txBody>
                  <a:tcPr marT="76200" marB="76200" marR="114300" marL="114300">
                    <a:lnL cap="flat" cmpd="sng" w="10575">
                      <a:solidFill>
                        <a:srgbClr val="1F1F1F"/>
                      </a:solidFill>
                      <a:prstDash val="solid"/>
                      <a:round/>
                      <a:headEnd len="sm" w="sm" type="none"/>
                      <a:tailEnd len="sm" w="sm" type="none"/>
                    </a:lnL>
                    <a:lnR cap="flat" cmpd="sng" w="10575">
                      <a:solidFill>
                        <a:srgbClr val="1F1F1F"/>
                      </a:solidFill>
                      <a:prstDash val="solid"/>
                      <a:round/>
                      <a:headEnd len="sm" w="sm" type="none"/>
                      <a:tailEnd len="sm" w="sm" type="none"/>
                    </a:lnR>
                    <a:lnT cap="flat" cmpd="sng" w="10575">
                      <a:solidFill>
                        <a:srgbClr val="1F1F1F"/>
                      </a:solidFill>
                      <a:prstDash val="solid"/>
                      <a:round/>
                      <a:headEnd len="sm" w="sm" type="none"/>
                      <a:tailEnd len="sm" w="sm" type="none"/>
                    </a:lnT>
                    <a:lnB cap="flat" cmpd="sng" w="10575">
                      <a:solidFill>
                        <a:srgbClr val="1F1F1F"/>
                      </a:solidFill>
                      <a:prstDash val="solid"/>
                      <a:round/>
                      <a:headEnd len="sm" w="sm" type="none"/>
                      <a:tailEnd len="sm" w="sm" type="none"/>
                    </a:lnB>
                    <a:solidFill>
                      <a:srgbClr val="EFEFEF"/>
                    </a:solidFill>
                  </a:tcPr>
                </a:tc>
              </a:tr>
              <a:tr h="352425">
                <a:tc>
                  <a:txBody>
                    <a:bodyPr/>
                    <a:lstStyle/>
                    <a:p>
                      <a:pPr indent="0" lvl="0" marL="0" rtl="0" algn="l">
                        <a:lnSpc>
                          <a:spcPct val="115000"/>
                        </a:lnSpc>
                        <a:spcBef>
                          <a:spcPts val="0"/>
                        </a:spcBef>
                        <a:spcAft>
                          <a:spcPts val="0"/>
                        </a:spcAft>
                        <a:buNone/>
                      </a:pPr>
                      <a:r>
                        <a:rPr b="1" lang="en" sz="1100">
                          <a:solidFill>
                            <a:srgbClr val="1F1F1F"/>
                          </a:solidFill>
                        </a:rPr>
                        <a:t>Normal</a:t>
                      </a:r>
                      <a:endParaRPr b="1" sz="1100">
                        <a:solidFill>
                          <a:srgbClr val="1F1F1F"/>
                        </a:solidFill>
                      </a:endParaRPr>
                    </a:p>
                  </a:txBody>
                  <a:tcPr marT="76200" marB="76200" marR="114300" marL="114300">
                    <a:lnL cap="flat" cmpd="sng" w="10575">
                      <a:solidFill>
                        <a:srgbClr val="1F1F1F"/>
                      </a:solidFill>
                      <a:prstDash val="solid"/>
                      <a:round/>
                      <a:headEnd len="sm" w="sm" type="none"/>
                      <a:tailEnd len="sm" w="sm" type="none"/>
                    </a:lnL>
                    <a:lnR cap="flat" cmpd="sng" w="10575">
                      <a:solidFill>
                        <a:srgbClr val="1F1F1F"/>
                      </a:solidFill>
                      <a:prstDash val="solid"/>
                      <a:round/>
                      <a:headEnd len="sm" w="sm" type="none"/>
                      <a:tailEnd len="sm" w="sm" type="none"/>
                    </a:lnR>
                    <a:lnT cap="flat" cmpd="sng" w="10575">
                      <a:solidFill>
                        <a:srgbClr val="1F1F1F"/>
                      </a:solidFill>
                      <a:prstDash val="solid"/>
                      <a:round/>
                      <a:headEnd len="sm" w="sm" type="none"/>
                      <a:tailEnd len="sm" w="sm" type="none"/>
                    </a:lnT>
                    <a:lnB cap="flat" cmpd="sng" w="1057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1F1F1F"/>
                          </a:solidFill>
                        </a:rPr>
                        <a:t>M101 (Valid)</a:t>
                      </a:r>
                      <a:endParaRPr sz="1100">
                        <a:solidFill>
                          <a:srgbClr val="1F1F1F"/>
                        </a:solidFill>
                      </a:endParaRPr>
                    </a:p>
                  </a:txBody>
                  <a:tcPr marT="76200" marB="76200" marR="114300" marL="114300">
                    <a:lnL cap="flat" cmpd="sng" w="10575">
                      <a:solidFill>
                        <a:srgbClr val="1F1F1F"/>
                      </a:solidFill>
                      <a:prstDash val="solid"/>
                      <a:round/>
                      <a:headEnd len="sm" w="sm" type="none"/>
                      <a:tailEnd len="sm" w="sm" type="none"/>
                    </a:lnL>
                    <a:lnR cap="flat" cmpd="sng" w="10575">
                      <a:solidFill>
                        <a:srgbClr val="1F1F1F"/>
                      </a:solidFill>
                      <a:prstDash val="solid"/>
                      <a:round/>
                      <a:headEnd len="sm" w="sm" type="none"/>
                      <a:tailEnd len="sm" w="sm" type="none"/>
                    </a:lnR>
                    <a:lnT cap="flat" cmpd="sng" w="10575">
                      <a:solidFill>
                        <a:srgbClr val="1F1F1F"/>
                      </a:solidFill>
                      <a:prstDash val="solid"/>
                      <a:round/>
                      <a:headEnd len="sm" w="sm" type="none"/>
                      <a:tailEnd len="sm" w="sm" type="none"/>
                    </a:lnT>
                    <a:lnB cap="flat" cmpd="sng" w="1057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1F1F1F"/>
                          </a:solidFill>
                        </a:rPr>
                        <a:t>Available</a:t>
                      </a:r>
                      <a:endParaRPr sz="1100">
                        <a:solidFill>
                          <a:srgbClr val="1F1F1F"/>
                        </a:solidFill>
                      </a:endParaRPr>
                    </a:p>
                  </a:txBody>
                  <a:tcPr marT="76200" marB="76200" marR="114300" marL="114300">
                    <a:lnL cap="flat" cmpd="sng" w="10575">
                      <a:solidFill>
                        <a:srgbClr val="1F1F1F"/>
                      </a:solidFill>
                      <a:prstDash val="solid"/>
                      <a:round/>
                      <a:headEnd len="sm" w="sm" type="none"/>
                      <a:tailEnd len="sm" w="sm" type="none"/>
                    </a:lnL>
                    <a:lnR cap="flat" cmpd="sng" w="10575">
                      <a:solidFill>
                        <a:srgbClr val="1F1F1F"/>
                      </a:solidFill>
                      <a:prstDash val="solid"/>
                      <a:round/>
                      <a:headEnd len="sm" w="sm" type="none"/>
                      <a:tailEnd len="sm" w="sm" type="none"/>
                    </a:lnR>
                    <a:lnT cap="flat" cmpd="sng" w="10575">
                      <a:solidFill>
                        <a:srgbClr val="1F1F1F"/>
                      </a:solidFill>
                      <a:prstDash val="solid"/>
                      <a:round/>
                      <a:headEnd len="sm" w="sm" type="none"/>
                      <a:tailEnd len="sm" w="sm" type="none"/>
                    </a:lnT>
                    <a:lnB cap="flat" cmpd="sng" w="1057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1F1F1F"/>
                          </a:solidFill>
                        </a:rPr>
                        <a:t>No</a:t>
                      </a:r>
                      <a:endParaRPr sz="1100">
                        <a:solidFill>
                          <a:srgbClr val="1F1F1F"/>
                        </a:solidFill>
                      </a:endParaRPr>
                    </a:p>
                  </a:txBody>
                  <a:tcPr marT="76200" marB="76200" marR="114300" marL="114300">
                    <a:lnL cap="flat" cmpd="sng" w="10575">
                      <a:solidFill>
                        <a:srgbClr val="1F1F1F"/>
                      </a:solidFill>
                      <a:prstDash val="solid"/>
                      <a:round/>
                      <a:headEnd len="sm" w="sm" type="none"/>
                      <a:tailEnd len="sm" w="sm" type="none"/>
                    </a:lnL>
                    <a:lnR cap="flat" cmpd="sng" w="10575">
                      <a:solidFill>
                        <a:srgbClr val="1F1F1F"/>
                      </a:solidFill>
                      <a:prstDash val="solid"/>
                      <a:round/>
                      <a:headEnd len="sm" w="sm" type="none"/>
                      <a:tailEnd len="sm" w="sm" type="none"/>
                    </a:lnR>
                    <a:lnT cap="flat" cmpd="sng" w="10575">
                      <a:solidFill>
                        <a:srgbClr val="1F1F1F"/>
                      </a:solidFill>
                      <a:prstDash val="solid"/>
                      <a:round/>
                      <a:headEnd len="sm" w="sm" type="none"/>
                      <a:tailEnd len="sm" w="sm" type="none"/>
                    </a:lnT>
                    <a:lnB cap="flat" cmpd="sng" w="1057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1F1F1F"/>
                          </a:solidFill>
                        </a:rPr>
                        <a:t>Success, Status -&gt; Loaned</a:t>
                      </a:r>
                      <a:endParaRPr sz="1100">
                        <a:solidFill>
                          <a:srgbClr val="1F1F1F"/>
                        </a:solidFill>
                      </a:endParaRPr>
                    </a:p>
                  </a:txBody>
                  <a:tcPr marT="76200" marB="76200" marR="114300" marL="114300">
                    <a:lnL cap="flat" cmpd="sng" w="10575">
                      <a:solidFill>
                        <a:srgbClr val="1F1F1F"/>
                      </a:solidFill>
                      <a:prstDash val="solid"/>
                      <a:round/>
                      <a:headEnd len="sm" w="sm" type="none"/>
                      <a:tailEnd len="sm" w="sm" type="none"/>
                    </a:lnL>
                    <a:lnR cap="flat" cmpd="sng" w="10575">
                      <a:solidFill>
                        <a:srgbClr val="1F1F1F"/>
                      </a:solidFill>
                      <a:prstDash val="solid"/>
                      <a:round/>
                      <a:headEnd len="sm" w="sm" type="none"/>
                      <a:tailEnd len="sm" w="sm" type="none"/>
                    </a:lnR>
                    <a:lnT cap="flat" cmpd="sng" w="10575">
                      <a:solidFill>
                        <a:srgbClr val="1F1F1F"/>
                      </a:solidFill>
                      <a:prstDash val="solid"/>
                      <a:round/>
                      <a:headEnd len="sm" w="sm" type="none"/>
                      <a:tailEnd len="sm" w="sm" type="none"/>
                    </a:lnT>
                    <a:lnB cap="flat" cmpd="sng" w="10575">
                      <a:solidFill>
                        <a:srgbClr val="1F1F1F"/>
                      </a:solidFill>
                      <a:prstDash val="solid"/>
                      <a:round/>
                      <a:headEnd len="sm" w="sm" type="none"/>
                      <a:tailEnd len="sm" w="sm" type="none"/>
                    </a:lnB>
                  </a:tcPr>
                </a:tc>
              </a:tr>
              <a:tr h="352425">
                <a:tc>
                  <a:txBody>
                    <a:bodyPr/>
                    <a:lstStyle/>
                    <a:p>
                      <a:pPr indent="0" lvl="0" marL="0" rtl="0" algn="l">
                        <a:lnSpc>
                          <a:spcPct val="115000"/>
                        </a:lnSpc>
                        <a:spcBef>
                          <a:spcPts val="0"/>
                        </a:spcBef>
                        <a:spcAft>
                          <a:spcPts val="0"/>
                        </a:spcAft>
                        <a:buNone/>
                      </a:pPr>
                      <a:r>
                        <a:rPr b="1" lang="en" sz="1100">
                          <a:solidFill>
                            <a:srgbClr val="1F1F1F"/>
                          </a:solidFill>
                        </a:rPr>
                        <a:t>Fine Block</a:t>
                      </a:r>
                      <a:endParaRPr b="1" sz="1100">
                        <a:solidFill>
                          <a:srgbClr val="1F1F1F"/>
                        </a:solidFill>
                      </a:endParaRPr>
                    </a:p>
                  </a:txBody>
                  <a:tcPr marT="76200" marB="76200" marR="114300" marL="114300">
                    <a:lnL cap="flat" cmpd="sng" w="10575">
                      <a:solidFill>
                        <a:srgbClr val="1F1F1F"/>
                      </a:solidFill>
                      <a:prstDash val="solid"/>
                      <a:round/>
                      <a:headEnd len="sm" w="sm" type="none"/>
                      <a:tailEnd len="sm" w="sm" type="none"/>
                    </a:lnL>
                    <a:lnR cap="flat" cmpd="sng" w="10575">
                      <a:solidFill>
                        <a:srgbClr val="1F1F1F"/>
                      </a:solidFill>
                      <a:prstDash val="solid"/>
                      <a:round/>
                      <a:headEnd len="sm" w="sm" type="none"/>
                      <a:tailEnd len="sm" w="sm" type="none"/>
                    </a:lnR>
                    <a:lnT cap="flat" cmpd="sng" w="10575">
                      <a:solidFill>
                        <a:srgbClr val="1F1F1F"/>
                      </a:solidFill>
                      <a:prstDash val="solid"/>
                      <a:round/>
                      <a:headEnd len="sm" w="sm" type="none"/>
                      <a:tailEnd len="sm" w="sm" type="none"/>
                    </a:lnT>
                    <a:lnB cap="flat" cmpd="sng" w="1057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1F1F1F"/>
                          </a:solidFill>
                        </a:rPr>
                        <a:t>M102 (Valid)</a:t>
                      </a:r>
                      <a:endParaRPr sz="1100">
                        <a:solidFill>
                          <a:srgbClr val="1F1F1F"/>
                        </a:solidFill>
                      </a:endParaRPr>
                    </a:p>
                  </a:txBody>
                  <a:tcPr marT="76200" marB="76200" marR="114300" marL="114300">
                    <a:lnL cap="flat" cmpd="sng" w="10575">
                      <a:solidFill>
                        <a:srgbClr val="1F1F1F"/>
                      </a:solidFill>
                      <a:prstDash val="solid"/>
                      <a:round/>
                      <a:headEnd len="sm" w="sm" type="none"/>
                      <a:tailEnd len="sm" w="sm" type="none"/>
                    </a:lnL>
                    <a:lnR cap="flat" cmpd="sng" w="10575">
                      <a:solidFill>
                        <a:srgbClr val="1F1F1F"/>
                      </a:solidFill>
                      <a:prstDash val="solid"/>
                      <a:round/>
                      <a:headEnd len="sm" w="sm" type="none"/>
                      <a:tailEnd len="sm" w="sm" type="none"/>
                    </a:lnR>
                    <a:lnT cap="flat" cmpd="sng" w="10575">
                      <a:solidFill>
                        <a:srgbClr val="1F1F1F"/>
                      </a:solidFill>
                      <a:prstDash val="solid"/>
                      <a:round/>
                      <a:headEnd len="sm" w="sm" type="none"/>
                      <a:tailEnd len="sm" w="sm" type="none"/>
                    </a:lnT>
                    <a:lnB cap="flat" cmpd="sng" w="1057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1F1F1F"/>
                          </a:solidFill>
                        </a:rPr>
                        <a:t>Available</a:t>
                      </a:r>
                      <a:endParaRPr sz="1100">
                        <a:solidFill>
                          <a:srgbClr val="1F1F1F"/>
                        </a:solidFill>
                      </a:endParaRPr>
                    </a:p>
                  </a:txBody>
                  <a:tcPr marT="76200" marB="76200" marR="114300" marL="114300">
                    <a:lnL cap="flat" cmpd="sng" w="10575">
                      <a:solidFill>
                        <a:srgbClr val="1F1F1F"/>
                      </a:solidFill>
                      <a:prstDash val="solid"/>
                      <a:round/>
                      <a:headEnd len="sm" w="sm" type="none"/>
                      <a:tailEnd len="sm" w="sm" type="none"/>
                    </a:lnL>
                    <a:lnR cap="flat" cmpd="sng" w="10575">
                      <a:solidFill>
                        <a:srgbClr val="1F1F1F"/>
                      </a:solidFill>
                      <a:prstDash val="solid"/>
                      <a:round/>
                      <a:headEnd len="sm" w="sm" type="none"/>
                      <a:tailEnd len="sm" w="sm" type="none"/>
                    </a:lnR>
                    <a:lnT cap="flat" cmpd="sng" w="10575">
                      <a:solidFill>
                        <a:srgbClr val="1F1F1F"/>
                      </a:solidFill>
                      <a:prstDash val="solid"/>
                      <a:round/>
                      <a:headEnd len="sm" w="sm" type="none"/>
                      <a:tailEnd len="sm" w="sm" type="none"/>
                    </a:lnT>
                    <a:lnB cap="flat" cmpd="sng" w="1057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1F1F1F"/>
                          </a:solidFill>
                        </a:rPr>
                        <a:t>Yes</a:t>
                      </a:r>
                      <a:endParaRPr sz="1100">
                        <a:solidFill>
                          <a:srgbClr val="1F1F1F"/>
                        </a:solidFill>
                      </a:endParaRPr>
                    </a:p>
                  </a:txBody>
                  <a:tcPr marT="76200" marB="76200" marR="114300" marL="114300">
                    <a:lnL cap="flat" cmpd="sng" w="10575">
                      <a:solidFill>
                        <a:srgbClr val="1F1F1F"/>
                      </a:solidFill>
                      <a:prstDash val="solid"/>
                      <a:round/>
                      <a:headEnd len="sm" w="sm" type="none"/>
                      <a:tailEnd len="sm" w="sm" type="none"/>
                    </a:lnL>
                    <a:lnR cap="flat" cmpd="sng" w="10575">
                      <a:solidFill>
                        <a:srgbClr val="1F1F1F"/>
                      </a:solidFill>
                      <a:prstDash val="solid"/>
                      <a:round/>
                      <a:headEnd len="sm" w="sm" type="none"/>
                      <a:tailEnd len="sm" w="sm" type="none"/>
                    </a:lnR>
                    <a:lnT cap="flat" cmpd="sng" w="10575">
                      <a:solidFill>
                        <a:srgbClr val="1F1F1F"/>
                      </a:solidFill>
                      <a:prstDash val="solid"/>
                      <a:round/>
                      <a:headEnd len="sm" w="sm" type="none"/>
                      <a:tailEnd len="sm" w="sm" type="none"/>
                    </a:lnT>
                    <a:lnB cap="flat" cmpd="sng" w="1057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1F1F1F"/>
                          </a:solidFill>
                        </a:rPr>
                        <a:t>Error: "Please pay fines"</a:t>
                      </a:r>
                      <a:endParaRPr sz="1100">
                        <a:solidFill>
                          <a:srgbClr val="1F1F1F"/>
                        </a:solidFill>
                      </a:endParaRPr>
                    </a:p>
                  </a:txBody>
                  <a:tcPr marT="76200" marB="76200" marR="114300" marL="114300">
                    <a:lnL cap="flat" cmpd="sng" w="10575">
                      <a:solidFill>
                        <a:srgbClr val="1F1F1F"/>
                      </a:solidFill>
                      <a:prstDash val="solid"/>
                      <a:round/>
                      <a:headEnd len="sm" w="sm" type="none"/>
                      <a:tailEnd len="sm" w="sm" type="none"/>
                    </a:lnL>
                    <a:lnR cap="flat" cmpd="sng" w="10575">
                      <a:solidFill>
                        <a:srgbClr val="1F1F1F"/>
                      </a:solidFill>
                      <a:prstDash val="solid"/>
                      <a:round/>
                      <a:headEnd len="sm" w="sm" type="none"/>
                      <a:tailEnd len="sm" w="sm" type="none"/>
                    </a:lnR>
                    <a:lnT cap="flat" cmpd="sng" w="10575">
                      <a:solidFill>
                        <a:srgbClr val="1F1F1F"/>
                      </a:solidFill>
                      <a:prstDash val="solid"/>
                      <a:round/>
                      <a:headEnd len="sm" w="sm" type="none"/>
                      <a:tailEnd len="sm" w="sm" type="none"/>
                    </a:lnT>
                    <a:lnB cap="flat" cmpd="sng" w="10575">
                      <a:solidFill>
                        <a:srgbClr val="1F1F1F"/>
                      </a:solidFill>
                      <a:prstDash val="solid"/>
                      <a:round/>
                      <a:headEnd len="sm" w="sm" type="none"/>
                      <a:tailEnd len="sm" w="sm" type="none"/>
                    </a:lnB>
                  </a:tcPr>
                </a:tc>
              </a:tr>
              <a:tr h="352425">
                <a:tc>
                  <a:txBody>
                    <a:bodyPr/>
                    <a:lstStyle/>
                    <a:p>
                      <a:pPr indent="0" lvl="0" marL="0" rtl="0" algn="l">
                        <a:lnSpc>
                          <a:spcPct val="115000"/>
                        </a:lnSpc>
                        <a:spcBef>
                          <a:spcPts val="0"/>
                        </a:spcBef>
                        <a:spcAft>
                          <a:spcPts val="0"/>
                        </a:spcAft>
                        <a:buNone/>
                      </a:pPr>
                      <a:r>
                        <a:rPr b="1" lang="en" sz="1100">
                          <a:solidFill>
                            <a:srgbClr val="1F1F1F"/>
                          </a:solidFill>
                        </a:rPr>
                        <a:t>Unavailable</a:t>
                      </a:r>
                      <a:endParaRPr b="1" sz="1100">
                        <a:solidFill>
                          <a:srgbClr val="1F1F1F"/>
                        </a:solidFill>
                      </a:endParaRPr>
                    </a:p>
                  </a:txBody>
                  <a:tcPr marT="76200" marB="76200" marR="114300" marL="114300">
                    <a:lnL cap="flat" cmpd="sng" w="10575">
                      <a:solidFill>
                        <a:srgbClr val="1F1F1F"/>
                      </a:solidFill>
                      <a:prstDash val="solid"/>
                      <a:round/>
                      <a:headEnd len="sm" w="sm" type="none"/>
                      <a:tailEnd len="sm" w="sm" type="none"/>
                    </a:lnL>
                    <a:lnR cap="flat" cmpd="sng" w="10575">
                      <a:solidFill>
                        <a:srgbClr val="1F1F1F"/>
                      </a:solidFill>
                      <a:prstDash val="solid"/>
                      <a:round/>
                      <a:headEnd len="sm" w="sm" type="none"/>
                      <a:tailEnd len="sm" w="sm" type="none"/>
                    </a:lnR>
                    <a:lnT cap="flat" cmpd="sng" w="10575">
                      <a:solidFill>
                        <a:srgbClr val="1F1F1F"/>
                      </a:solidFill>
                      <a:prstDash val="solid"/>
                      <a:round/>
                      <a:headEnd len="sm" w="sm" type="none"/>
                      <a:tailEnd len="sm" w="sm" type="none"/>
                    </a:lnT>
                    <a:lnB cap="flat" cmpd="sng" w="1057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1F1F1F"/>
                          </a:solidFill>
                        </a:rPr>
                        <a:t>M101 (Valid)</a:t>
                      </a:r>
                      <a:endParaRPr sz="1100">
                        <a:solidFill>
                          <a:srgbClr val="1F1F1F"/>
                        </a:solidFill>
                      </a:endParaRPr>
                    </a:p>
                  </a:txBody>
                  <a:tcPr marT="76200" marB="76200" marR="114300" marL="114300">
                    <a:lnL cap="flat" cmpd="sng" w="10575">
                      <a:solidFill>
                        <a:srgbClr val="1F1F1F"/>
                      </a:solidFill>
                      <a:prstDash val="solid"/>
                      <a:round/>
                      <a:headEnd len="sm" w="sm" type="none"/>
                      <a:tailEnd len="sm" w="sm" type="none"/>
                    </a:lnL>
                    <a:lnR cap="flat" cmpd="sng" w="10575">
                      <a:solidFill>
                        <a:srgbClr val="1F1F1F"/>
                      </a:solidFill>
                      <a:prstDash val="solid"/>
                      <a:round/>
                      <a:headEnd len="sm" w="sm" type="none"/>
                      <a:tailEnd len="sm" w="sm" type="none"/>
                    </a:lnR>
                    <a:lnT cap="flat" cmpd="sng" w="10575">
                      <a:solidFill>
                        <a:srgbClr val="1F1F1F"/>
                      </a:solidFill>
                      <a:prstDash val="solid"/>
                      <a:round/>
                      <a:headEnd len="sm" w="sm" type="none"/>
                      <a:tailEnd len="sm" w="sm" type="none"/>
                    </a:lnT>
                    <a:lnB cap="flat" cmpd="sng" w="1057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1F1F1F"/>
                          </a:solidFill>
                        </a:rPr>
                        <a:t>Loaned</a:t>
                      </a:r>
                      <a:endParaRPr sz="1100">
                        <a:solidFill>
                          <a:srgbClr val="1F1F1F"/>
                        </a:solidFill>
                      </a:endParaRPr>
                    </a:p>
                  </a:txBody>
                  <a:tcPr marT="76200" marB="76200" marR="114300" marL="114300">
                    <a:lnL cap="flat" cmpd="sng" w="10575">
                      <a:solidFill>
                        <a:srgbClr val="1F1F1F"/>
                      </a:solidFill>
                      <a:prstDash val="solid"/>
                      <a:round/>
                      <a:headEnd len="sm" w="sm" type="none"/>
                      <a:tailEnd len="sm" w="sm" type="none"/>
                    </a:lnL>
                    <a:lnR cap="flat" cmpd="sng" w="10575">
                      <a:solidFill>
                        <a:srgbClr val="1F1F1F"/>
                      </a:solidFill>
                      <a:prstDash val="solid"/>
                      <a:round/>
                      <a:headEnd len="sm" w="sm" type="none"/>
                      <a:tailEnd len="sm" w="sm" type="none"/>
                    </a:lnR>
                    <a:lnT cap="flat" cmpd="sng" w="10575">
                      <a:solidFill>
                        <a:srgbClr val="1F1F1F"/>
                      </a:solidFill>
                      <a:prstDash val="solid"/>
                      <a:round/>
                      <a:headEnd len="sm" w="sm" type="none"/>
                      <a:tailEnd len="sm" w="sm" type="none"/>
                    </a:lnT>
                    <a:lnB cap="flat" cmpd="sng" w="1057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1F1F1F"/>
                          </a:solidFill>
                        </a:rPr>
                        <a:t>No</a:t>
                      </a:r>
                      <a:endParaRPr sz="1100">
                        <a:solidFill>
                          <a:srgbClr val="1F1F1F"/>
                        </a:solidFill>
                      </a:endParaRPr>
                    </a:p>
                  </a:txBody>
                  <a:tcPr marT="76200" marB="76200" marR="114300" marL="114300">
                    <a:lnL cap="flat" cmpd="sng" w="10575">
                      <a:solidFill>
                        <a:srgbClr val="1F1F1F"/>
                      </a:solidFill>
                      <a:prstDash val="solid"/>
                      <a:round/>
                      <a:headEnd len="sm" w="sm" type="none"/>
                      <a:tailEnd len="sm" w="sm" type="none"/>
                    </a:lnL>
                    <a:lnR cap="flat" cmpd="sng" w="10575">
                      <a:solidFill>
                        <a:srgbClr val="1F1F1F"/>
                      </a:solidFill>
                      <a:prstDash val="solid"/>
                      <a:round/>
                      <a:headEnd len="sm" w="sm" type="none"/>
                      <a:tailEnd len="sm" w="sm" type="none"/>
                    </a:lnR>
                    <a:lnT cap="flat" cmpd="sng" w="10575">
                      <a:solidFill>
                        <a:srgbClr val="1F1F1F"/>
                      </a:solidFill>
                      <a:prstDash val="solid"/>
                      <a:round/>
                      <a:headEnd len="sm" w="sm" type="none"/>
                      <a:tailEnd len="sm" w="sm" type="none"/>
                    </a:lnT>
                    <a:lnB cap="flat" cmpd="sng" w="1057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1F1F1F"/>
                          </a:solidFill>
                        </a:rPr>
                        <a:t>Error: "Book already checked out"</a:t>
                      </a:r>
                      <a:endParaRPr sz="1100">
                        <a:solidFill>
                          <a:srgbClr val="1F1F1F"/>
                        </a:solidFill>
                      </a:endParaRPr>
                    </a:p>
                  </a:txBody>
                  <a:tcPr marT="76200" marB="76200" marR="114300" marL="114300">
                    <a:lnL cap="flat" cmpd="sng" w="10575">
                      <a:solidFill>
                        <a:srgbClr val="1F1F1F"/>
                      </a:solidFill>
                      <a:prstDash val="solid"/>
                      <a:round/>
                      <a:headEnd len="sm" w="sm" type="none"/>
                      <a:tailEnd len="sm" w="sm" type="none"/>
                    </a:lnL>
                    <a:lnR cap="flat" cmpd="sng" w="10575">
                      <a:solidFill>
                        <a:srgbClr val="1F1F1F"/>
                      </a:solidFill>
                      <a:prstDash val="solid"/>
                      <a:round/>
                      <a:headEnd len="sm" w="sm" type="none"/>
                      <a:tailEnd len="sm" w="sm" type="none"/>
                    </a:lnR>
                    <a:lnT cap="flat" cmpd="sng" w="10575">
                      <a:solidFill>
                        <a:srgbClr val="1F1F1F"/>
                      </a:solidFill>
                      <a:prstDash val="solid"/>
                      <a:round/>
                      <a:headEnd len="sm" w="sm" type="none"/>
                      <a:tailEnd len="sm" w="sm" type="none"/>
                    </a:lnT>
                    <a:lnB cap="flat" cmpd="sng" w="10575">
                      <a:solidFill>
                        <a:srgbClr val="1F1F1F"/>
                      </a:solidFill>
                      <a:prstDash val="solid"/>
                      <a:round/>
                      <a:headEnd len="sm" w="sm" type="none"/>
                      <a:tailEnd len="sm" w="sm" type="none"/>
                    </a:lnB>
                  </a:tcPr>
                </a:tc>
              </a:tr>
              <a:tr h="352425">
                <a:tc>
                  <a:txBody>
                    <a:bodyPr/>
                    <a:lstStyle/>
                    <a:p>
                      <a:pPr indent="0" lvl="0" marL="0" rtl="0" algn="l">
                        <a:lnSpc>
                          <a:spcPct val="115000"/>
                        </a:lnSpc>
                        <a:spcBef>
                          <a:spcPts val="0"/>
                        </a:spcBef>
                        <a:spcAft>
                          <a:spcPts val="0"/>
                        </a:spcAft>
                        <a:buNone/>
                      </a:pPr>
                      <a:r>
                        <a:rPr b="1" lang="en" sz="1100">
                          <a:solidFill>
                            <a:srgbClr val="1F1F1F"/>
                          </a:solidFill>
                        </a:rPr>
                        <a:t>Invalid User</a:t>
                      </a:r>
                      <a:endParaRPr b="1" sz="1100">
                        <a:solidFill>
                          <a:srgbClr val="1F1F1F"/>
                        </a:solidFill>
                      </a:endParaRPr>
                    </a:p>
                  </a:txBody>
                  <a:tcPr marT="76200" marB="76200" marR="114300" marL="114300">
                    <a:lnL cap="flat" cmpd="sng" w="10575">
                      <a:solidFill>
                        <a:srgbClr val="1F1F1F"/>
                      </a:solidFill>
                      <a:prstDash val="solid"/>
                      <a:round/>
                      <a:headEnd len="sm" w="sm" type="none"/>
                      <a:tailEnd len="sm" w="sm" type="none"/>
                    </a:lnL>
                    <a:lnR cap="flat" cmpd="sng" w="10575">
                      <a:solidFill>
                        <a:srgbClr val="1F1F1F"/>
                      </a:solidFill>
                      <a:prstDash val="solid"/>
                      <a:round/>
                      <a:headEnd len="sm" w="sm" type="none"/>
                      <a:tailEnd len="sm" w="sm" type="none"/>
                    </a:lnR>
                    <a:lnT cap="flat" cmpd="sng" w="10575">
                      <a:solidFill>
                        <a:srgbClr val="1F1F1F"/>
                      </a:solidFill>
                      <a:prstDash val="solid"/>
                      <a:round/>
                      <a:headEnd len="sm" w="sm" type="none"/>
                      <a:tailEnd len="sm" w="sm" type="none"/>
                    </a:lnT>
                    <a:lnB cap="flat" cmpd="sng" w="1057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1F1F1F"/>
                          </a:solidFill>
                        </a:rPr>
                        <a:t>X999 (Invalid)</a:t>
                      </a:r>
                      <a:endParaRPr sz="1100">
                        <a:solidFill>
                          <a:srgbClr val="1F1F1F"/>
                        </a:solidFill>
                      </a:endParaRPr>
                    </a:p>
                  </a:txBody>
                  <a:tcPr marT="76200" marB="76200" marR="114300" marL="114300">
                    <a:lnL cap="flat" cmpd="sng" w="10575">
                      <a:solidFill>
                        <a:srgbClr val="1F1F1F"/>
                      </a:solidFill>
                      <a:prstDash val="solid"/>
                      <a:round/>
                      <a:headEnd len="sm" w="sm" type="none"/>
                      <a:tailEnd len="sm" w="sm" type="none"/>
                    </a:lnL>
                    <a:lnR cap="flat" cmpd="sng" w="10575">
                      <a:solidFill>
                        <a:srgbClr val="1F1F1F"/>
                      </a:solidFill>
                      <a:prstDash val="solid"/>
                      <a:round/>
                      <a:headEnd len="sm" w="sm" type="none"/>
                      <a:tailEnd len="sm" w="sm" type="none"/>
                    </a:lnR>
                    <a:lnT cap="flat" cmpd="sng" w="10575">
                      <a:solidFill>
                        <a:srgbClr val="1F1F1F"/>
                      </a:solidFill>
                      <a:prstDash val="solid"/>
                      <a:round/>
                      <a:headEnd len="sm" w="sm" type="none"/>
                      <a:tailEnd len="sm" w="sm" type="none"/>
                    </a:lnT>
                    <a:lnB cap="flat" cmpd="sng" w="1057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1F1F1F"/>
                          </a:solidFill>
                        </a:rPr>
                        <a:t>Available</a:t>
                      </a:r>
                      <a:endParaRPr sz="1100">
                        <a:solidFill>
                          <a:srgbClr val="1F1F1F"/>
                        </a:solidFill>
                      </a:endParaRPr>
                    </a:p>
                  </a:txBody>
                  <a:tcPr marT="76200" marB="76200" marR="114300" marL="114300">
                    <a:lnL cap="flat" cmpd="sng" w="10575">
                      <a:solidFill>
                        <a:srgbClr val="1F1F1F"/>
                      </a:solidFill>
                      <a:prstDash val="solid"/>
                      <a:round/>
                      <a:headEnd len="sm" w="sm" type="none"/>
                      <a:tailEnd len="sm" w="sm" type="none"/>
                    </a:lnL>
                    <a:lnR cap="flat" cmpd="sng" w="10575">
                      <a:solidFill>
                        <a:srgbClr val="1F1F1F"/>
                      </a:solidFill>
                      <a:prstDash val="solid"/>
                      <a:round/>
                      <a:headEnd len="sm" w="sm" type="none"/>
                      <a:tailEnd len="sm" w="sm" type="none"/>
                    </a:lnR>
                    <a:lnT cap="flat" cmpd="sng" w="10575">
                      <a:solidFill>
                        <a:srgbClr val="1F1F1F"/>
                      </a:solidFill>
                      <a:prstDash val="solid"/>
                      <a:round/>
                      <a:headEnd len="sm" w="sm" type="none"/>
                      <a:tailEnd len="sm" w="sm" type="none"/>
                    </a:lnT>
                    <a:lnB cap="flat" cmpd="sng" w="1057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1F1F1F"/>
                          </a:solidFill>
                        </a:rPr>
                        <a:t>No</a:t>
                      </a:r>
                      <a:endParaRPr sz="1100">
                        <a:solidFill>
                          <a:srgbClr val="1F1F1F"/>
                        </a:solidFill>
                      </a:endParaRPr>
                    </a:p>
                  </a:txBody>
                  <a:tcPr marT="76200" marB="76200" marR="114300" marL="114300">
                    <a:lnL cap="flat" cmpd="sng" w="10575">
                      <a:solidFill>
                        <a:srgbClr val="1F1F1F"/>
                      </a:solidFill>
                      <a:prstDash val="solid"/>
                      <a:round/>
                      <a:headEnd len="sm" w="sm" type="none"/>
                      <a:tailEnd len="sm" w="sm" type="none"/>
                    </a:lnL>
                    <a:lnR cap="flat" cmpd="sng" w="10575">
                      <a:solidFill>
                        <a:srgbClr val="1F1F1F"/>
                      </a:solidFill>
                      <a:prstDash val="solid"/>
                      <a:round/>
                      <a:headEnd len="sm" w="sm" type="none"/>
                      <a:tailEnd len="sm" w="sm" type="none"/>
                    </a:lnR>
                    <a:lnT cap="flat" cmpd="sng" w="10575">
                      <a:solidFill>
                        <a:srgbClr val="1F1F1F"/>
                      </a:solidFill>
                      <a:prstDash val="solid"/>
                      <a:round/>
                      <a:headEnd len="sm" w="sm" type="none"/>
                      <a:tailEnd len="sm" w="sm" type="none"/>
                    </a:lnT>
                    <a:lnB cap="flat" cmpd="sng" w="1057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1F1F1F"/>
                          </a:solidFill>
                        </a:rPr>
                        <a:t>Error: "Invalid Member ID"</a:t>
                      </a:r>
                      <a:endParaRPr sz="1100">
                        <a:solidFill>
                          <a:srgbClr val="1F1F1F"/>
                        </a:solidFill>
                      </a:endParaRPr>
                    </a:p>
                  </a:txBody>
                  <a:tcPr marT="76200" marB="76200" marR="114300" marL="114300">
                    <a:lnL cap="flat" cmpd="sng" w="10575">
                      <a:solidFill>
                        <a:srgbClr val="1F1F1F"/>
                      </a:solidFill>
                      <a:prstDash val="solid"/>
                      <a:round/>
                      <a:headEnd len="sm" w="sm" type="none"/>
                      <a:tailEnd len="sm" w="sm" type="none"/>
                    </a:lnL>
                    <a:lnR cap="flat" cmpd="sng" w="10575">
                      <a:solidFill>
                        <a:srgbClr val="1F1F1F"/>
                      </a:solidFill>
                      <a:prstDash val="solid"/>
                      <a:round/>
                      <a:headEnd len="sm" w="sm" type="none"/>
                      <a:tailEnd len="sm" w="sm" type="none"/>
                    </a:lnR>
                    <a:lnT cap="flat" cmpd="sng" w="10575">
                      <a:solidFill>
                        <a:srgbClr val="1F1F1F"/>
                      </a:solidFill>
                      <a:prstDash val="solid"/>
                      <a:round/>
                      <a:headEnd len="sm" w="sm" type="none"/>
                      <a:tailEnd len="sm" w="sm" type="none"/>
                    </a:lnT>
                    <a:lnB cap="flat" cmpd="sng" w="10575">
                      <a:solidFill>
                        <a:srgbClr val="1F1F1F"/>
                      </a:solidFill>
                      <a:prstDash val="solid"/>
                      <a:round/>
                      <a:headEnd len="sm" w="sm" type="none"/>
                      <a:tailEnd len="sm" w="sm" type="none"/>
                    </a:lnB>
                  </a:tcPr>
                </a:tc>
              </a:tr>
            </a:tbl>
          </a:graphicData>
        </a:graphic>
      </p:graphicFrame>
      <p:graphicFrame>
        <p:nvGraphicFramePr>
          <p:cNvPr id="676" name="Google Shape;676;p99"/>
          <p:cNvGraphicFramePr/>
          <p:nvPr/>
        </p:nvGraphicFramePr>
        <p:xfrm>
          <a:off x="152400" y="2004943"/>
          <a:ext cx="3000000" cy="3000000"/>
        </p:xfrm>
        <a:graphic>
          <a:graphicData uri="http://schemas.openxmlformats.org/drawingml/2006/table">
            <a:tbl>
              <a:tblPr>
                <a:noFill/>
                <a:tableStyleId>{020D7B44-50C6-41E4-8D23-52A6CF4F6A81}</a:tableStyleId>
              </a:tblPr>
              <a:tblGrid>
                <a:gridCol w="1276350"/>
                <a:gridCol w="3714750"/>
                <a:gridCol w="2057400"/>
              </a:tblGrid>
              <a:tr h="352425">
                <a:tc>
                  <a:txBody>
                    <a:bodyPr/>
                    <a:lstStyle/>
                    <a:p>
                      <a:pPr indent="0" lvl="0" marL="0" rtl="0" algn="l">
                        <a:lnSpc>
                          <a:spcPct val="115000"/>
                        </a:lnSpc>
                        <a:spcBef>
                          <a:spcPts val="0"/>
                        </a:spcBef>
                        <a:spcAft>
                          <a:spcPts val="0"/>
                        </a:spcAft>
                        <a:buNone/>
                      </a:pPr>
                      <a:r>
                        <a:rPr b="1" lang="en" sz="1100">
                          <a:solidFill>
                            <a:srgbClr val="1F1F1F"/>
                          </a:solidFill>
                        </a:rPr>
                        <a:t>Input</a:t>
                      </a:r>
                      <a:endParaRPr b="1" sz="1100">
                        <a:solidFill>
                          <a:srgbClr val="1F1F1F"/>
                        </a:solidFill>
                      </a:endParaRPr>
                    </a:p>
                  </a:txBody>
                  <a:tcPr marT="76200" marB="76200" marR="114300" marL="114300">
                    <a:lnL cap="flat" cmpd="sng" w="10575">
                      <a:solidFill>
                        <a:srgbClr val="1F1F1F"/>
                      </a:solidFill>
                      <a:prstDash val="solid"/>
                      <a:round/>
                      <a:headEnd len="sm" w="sm" type="none"/>
                      <a:tailEnd len="sm" w="sm" type="none"/>
                    </a:lnL>
                    <a:lnR cap="flat" cmpd="sng" w="10575">
                      <a:solidFill>
                        <a:srgbClr val="1F1F1F"/>
                      </a:solidFill>
                      <a:prstDash val="solid"/>
                      <a:round/>
                      <a:headEnd len="sm" w="sm" type="none"/>
                      <a:tailEnd len="sm" w="sm" type="none"/>
                    </a:lnR>
                    <a:lnT cap="flat" cmpd="sng" w="10575">
                      <a:solidFill>
                        <a:srgbClr val="1F1F1F"/>
                      </a:solidFill>
                      <a:prstDash val="solid"/>
                      <a:round/>
                      <a:headEnd len="sm" w="sm" type="none"/>
                      <a:tailEnd len="sm" w="sm" type="none"/>
                    </a:lnT>
                    <a:lnB cap="flat" cmpd="sng" w="10575">
                      <a:solidFill>
                        <a:srgbClr val="1F1F1F"/>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b="1" lang="en" sz="1100">
                          <a:solidFill>
                            <a:srgbClr val="1F1F1F"/>
                          </a:solidFill>
                        </a:rPr>
                        <a:t>Processing</a:t>
                      </a:r>
                      <a:endParaRPr b="1" sz="1100">
                        <a:solidFill>
                          <a:srgbClr val="1F1F1F"/>
                        </a:solidFill>
                      </a:endParaRPr>
                    </a:p>
                  </a:txBody>
                  <a:tcPr marT="76200" marB="76200" marR="114300" marL="114300">
                    <a:lnL cap="flat" cmpd="sng" w="10575">
                      <a:solidFill>
                        <a:srgbClr val="1F1F1F"/>
                      </a:solidFill>
                      <a:prstDash val="solid"/>
                      <a:round/>
                      <a:headEnd len="sm" w="sm" type="none"/>
                      <a:tailEnd len="sm" w="sm" type="none"/>
                    </a:lnL>
                    <a:lnR cap="flat" cmpd="sng" w="10575">
                      <a:solidFill>
                        <a:srgbClr val="1F1F1F"/>
                      </a:solidFill>
                      <a:prstDash val="solid"/>
                      <a:round/>
                      <a:headEnd len="sm" w="sm" type="none"/>
                      <a:tailEnd len="sm" w="sm" type="none"/>
                    </a:lnR>
                    <a:lnT cap="flat" cmpd="sng" w="10575">
                      <a:solidFill>
                        <a:srgbClr val="1F1F1F"/>
                      </a:solidFill>
                      <a:prstDash val="solid"/>
                      <a:round/>
                      <a:headEnd len="sm" w="sm" type="none"/>
                      <a:tailEnd len="sm" w="sm" type="none"/>
                    </a:lnT>
                    <a:lnB cap="flat" cmpd="sng" w="10575">
                      <a:solidFill>
                        <a:srgbClr val="1F1F1F"/>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b="1" lang="en" sz="1100">
                          <a:solidFill>
                            <a:srgbClr val="1F1F1F"/>
                          </a:solidFill>
                        </a:rPr>
                        <a:t>Output</a:t>
                      </a:r>
                      <a:endParaRPr b="1" sz="1100">
                        <a:solidFill>
                          <a:srgbClr val="1F1F1F"/>
                        </a:solidFill>
                      </a:endParaRPr>
                    </a:p>
                  </a:txBody>
                  <a:tcPr marT="76200" marB="76200" marR="114300" marL="114300">
                    <a:lnL cap="flat" cmpd="sng" w="10575">
                      <a:solidFill>
                        <a:srgbClr val="1F1F1F"/>
                      </a:solidFill>
                      <a:prstDash val="solid"/>
                      <a:round/>
                      <a:headEnd len="sm" w="sm" type="none"/>
                      <a:tailEnd len="sm" w="sm" type="none"/>
                    </a:lnL>
                    <a:lnR cap="flat" cmpd="sng" w="10575">
                      <a:solidFill>
                        <a:srgbClr val="1F1F1F"/>
                      </a:solidFill>
                      <a:prstDash val="solid"/>
                      <a:round/>
                      <a:headEnd len="sm" w="sm" type="none"/>
                      <a:tailEnd len="sm" w="sm" type="none"/>
                    </a:lnR>
                    <a:lnT cap="flat" cmpd="sng" w="10575">
                      <a:solidFill>
                        <a:srgbClr val="1F1F1F"/>
                      </a:solidFill>
                      <a:prstDash val="solid"/>
                      <a:round/>
                      <a:headEnd len="sm" w="sm" type="none"/>
                      <a:tailEnd len="sm" w="sm" type="none"/>
                    </a:lnT>
                    <a:lnB cap="flat" cmpd="sng" w="10575">
                      <a:solidFill>
                        <a:srgbClr val="1F1F1F"/>
                      </a:solidFill>
                      <a:prstDash val="solid"/>
                      <a:round/>
                      <a:headEnd len="sm" w="sm" type="none"/>
                      <a:tailEnd len="sm" w="sm" type="none"/>
                    </a:lnB>
                    <a:solidFill>
                      <a:srgbClr val="EFEFEF"/>
                    </a:solidFill>
                  </a:tcPr>
                </a:tc>
              </a:tr>
              <a:tr h="352425">
                <a:tc>
                  <a:txBody>
                    <a:bodyPr/>
                    <a:lstStyle/>
                    <a:p>
                      <a:pPr indent="0" lvl="0" marL="0" rtl="0" algn="l">
                        <a:lnSpc>
                          <a:spcPct val="115000"/>
                        </a:lnSpc>
                        <a:spcBef>
                          <a:spcPts val="0"/>
                        </a:spcBef>
                        <a:spcAft>
                          <a:spcPts val="0"/>
                        </a:spcAft>
                        <a:buNone/>
                      </a:pPr>
                      <a:r>
                        <a:rPr lang="en" sz="1100">
                          <a:solidFill>
                            <a:srgbClr val="1F1F1F"/>
                          </a:solidFill>
                        </a:rPr>
                        <a:t>Book ISBN / ID</a:t>
                      </a:r>
                      <a:endParaRPr sz="1100">
                        <a:solidFill>
                          <a:srgbClr val="1F1F1F"/>
                        </a:solidFill>
                      </a:endParaRPr>
                    </a:p>
                  </a:txBody>
                  <a:tcPr marT="76200" marB="76200" marR="114300" marL="114300">
                    <a:lnL cap="flat" cmpd="sng" w="10575">
                      <a:solidFill>
                        <a:srgbClr val="1F1F1F"/>
                      </a:solidFill>
                      <a:prstDash val="solid"/>
                      <a:round/>
                      <a:headEnd len="sm" w="sm" type="none"/>
                      <a:tailEnd len="sm" w="sm" type="none"/>
                    </a:lnL>
                    <a:lnR cap="flat" cmpd="sng" w="10575">
                      <a:solidFill>
                        <a:srgbClr val="1F1F1F"/>
                      </a:solidFill>
                      <a:prstDash val="solid"/>
                      <a:round/>
                      <a:headEnd len="sm" w="sm" type="none"/>
                      <a:tailEnd len="sm" w="sm" type="none"/>
                    </a:lnR>
                    <a:lnT cap="flat" cmpd="sng" w="10575">
                      <a:solidFill>
                        <a:srgbClr val="1F1F1F"/>
                      </a:solidFill>
                      <a:prstDash val="solid"/>
                      <a:round/>
                      <a:headEnd len="sm" w="sm" type="none"/>
                      <a:tailEnd len="sm" w="sm" type="none"/>
                    </a:lnT>
                    <a:lnB cap="flat" cmpd="sng" w="1057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1F1F1F"/>
                          </a:solidFill>
                        </a:rPr>
                        <a:t>Find the active loan record</a:t>
                      </a:r>
                      <a:endParaRPr sz="1100">
                        <a:solidFill>
                          <a:srgbClr val="1F1F1F"/>
                        </a:solidFill>
                      </a:endParaRPr>
                    </a:p>
                  </a:txBody>
                  <a:tcPr marT="76200" marB="76200" marR="114300" marL="114300">
                    <a:lnL cap="flat" cmpd="sng" w="10575">
                      <a:solidFill>
                        <a:srgbClr val="1F1F1F"/>
                      </a:solidFill>
                      <a:prstDash val="solid"/>
                      <a:round/>
                      <a:headEnd len="sm" w="sm" type="none"/>
                      <a:tailEnd len="sm" w="sm" type="none"/>
                    </a:lnL>
                    <a:lnR cap="flat" cmpd="sng" w="10575">
                      <a:solidFill>
                        <a:srgbClr val="1F1F1F"/>
                      </a:solidFill>
                      <a:prstDash val="solid"/>
                      <a:round/>
                      <a:headEnd len="sm" w="sm" type="none"/>
                      <a:tailEnd len="sm" w="sm" type="none"/>
                    </a:lnR>
                    <a:lnT cap="flat" cmpd="sng" w="10575">
                      <a:solidFill>
                        <a:srgbClr val="1F1F1F"/>
                      </a:solidFill>
                      <a:prstDash val="solid"/>
                      <a:round/>
                      <a:headEnd len="sm" w="sm" type="none"/>
                      <a:tailEnd len="sm" w="sm" type="none"/>
                    </a:lnT>
                    <a:lnB cap="flat" cmpd="sng" w="1057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1F1F1F"/>
                          </a:solidFill>
                        </a:rPr>
                        <a:t>Return Confirmation</a:t>
                      </a:r>
                      <a:endParaRPr sz="1100">
                        <a:solidFill>
                          <a:srgbClr val="1F1F1F"/>
                        </a:solidFill>
                      </a:endParaRPr>
                    </a:p>
                  </a:txBody>
                  <a:tcPr marT="76200" marB="76200" marR="114300" marL="114300">
                    <a:lnL cap="flat" cmpd="sng" w="10575">
                      <a:solidFill>
                        <a:srgbClr val="1F1F1F"/>
                      </a:solidFill>
                      <a:prstDash val="solid"/>
                      <a:round/>
                      <a:headEnd len="sm" w="sm" type="none"/>
                      <a:tailEnd len="sm" w="sm" type="none"/>
                    </a:lnL>
                    <a:lnR cap="flat" cmpd="sng" w="10575">
                      <a:solidFill>
                        <a:srgbClr val="1F1F1F"/>
                      </a:solidFill>
                      <a:prstDash val="solid"/>
                      <a:round/>
                      <a:headEnd len="sm" w="sm" type="none"/>
                      <a:tailEnd len="sm" w="sm" type="none"/>
                    </a:lnR>
                    <a:lnT cap="flat" cmpd="sng" w="10575">
                      <a:solidFill>
                        <a:srgbClr val="1F1F1F"/>
                      </a:solidFill>
                      <a:prstDash val="solid"/>
                      <a:round/>
                      <a:headEnd len="sm" w="sm" type="none"/>
                      <a:tailEnd len="sm" w="sm" type="none"/>
                    </a:lnT>
                    <a:lnB cap="flat" cmpd="sng" w="10575">
                      <a:solidFill>
                        <a:srgbClr val="1F1F1F"/>
                      </a:solidFill>
                      <a:prstDash val="solid"/>
                      <a:round/>
                      <a:headEnd len="sm" w="sm" type="none"/>
                      <a:tailEnd len="sm" w="sm" type="none"/>
                    </a:lnB>
                  </a:tcPr>
                </a:tc>
              </a:tr>
              <a:tr h="352425">
                <a:tc>
                  <a:txBody>
                    <a:bodyPr/>
                    <a:lstStyle/>
                    <a:p>
                      <a:pPr indent="0" lvl="0" marL="0" rtl="0" algn="l">
                        <a:lnSpc>
                          <a:spcPct val="115000"/>
                        </a:lnSpc>
                        <a:spcBef>
                          <a:spcPts val="0"/>
                        </a:spcBef>
                        <a:spcAft>
                          <a:spcPts val="0"/>
                        </a:spcAft>
                        <a:buNone/>
                      </a:pPr>
                      <a:r>
                        <a:rPr lang="en" sz="1100">
                          <a:solidFill>
                            <a:srgbClr val="1F1F1F"/>
                          </a:solidFill>
                        </a:rPr>
                        <a:t>Return Date</a:t>
                      </a:r>
                      <a:endParaRPr sz="1100">
                        <a:solidFill>
                          <a:srgbClr val="1F1F1F"/>
                        </a:solidFill>
                      </a:endParaRPr>
                    </a:p>
                  </a:txBody>
                  <a:tcPr marT="76200" marB="76200" marR="114300" marL="114300">
                    <a:lnL cap="flat" cmpd="sng" w="10575">
                      <a:solidFill>
                        <a:srgbClr val="1F1F1F"/>
                      </a:solidFill>
                      <a:prstDash val="solid"/>
                      <a:round/>
                      <a:headEnd len="sm" w="sm" type="none"/>
                      <a:tailEnd len="sm" w="sm" type="none"/>
                    </a:lnL>
                    <a:lnR cap="flat" cmpd="sng" w="10575">
                      <a:solidFill>
                        <a:srgbClr val="1F1F1F"/>
                      </a:solidFill>
                      <a:prstDash val="solid"/>
                      <a:round/>
                      <a:headEnd len="sm" w="sm" type="none"/>
                      <a:tailEnd len="sm" w="sm" type="none"/>
                    </a:lnR>
                    <a:lnT cap="flat" cmpd="sng" w="10575">
                      <a:solidFill>
                        <a:srgbClr val="1F1F1F"/>
                      </a:solidFill>
                      <a:prstDash val="solid"/>
                      <a:round/>
                      <a:headEnd len="sm" w="sm" type="none"/>
                      <a:tailEnd len="sm" w="sm" type="none"/>
                    </a:lnT>
                    <a:lnB cap="flat" cmpd="sng" w="1057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1F1F1F"/>
                          </a:solidFill>
                        </a:rPr>
                        <a:t>Calculate days between Due Date and Return Date</a:t>
                      </a:r>
                      <a:endParaRPr sz="1100">
                        <a:solidFill>
                          <a:srgbClr val="1F1F1F"/>
                        </a:solidFill>
                      </a:endParaRPr>
                    </a:p>
                  </a:txBody>
                  <a:tcPr marT="76200" marB="76200" marR="114300" marL="114300">
                    <a:lnL cap="flat" cmpd="sng" w="10575">
                      <a:solidFill>
                        <a:srgbClr val="1F1F1F"/>
                      </a:solidFill>
                      <a:prstDash val="solid"/>
                      <a:round/>
                      <a:headEnd len="sm" w="sm" type="none"/>
                      <a:tailEnd len="sm" w="sm" type="none"/>
                    </a:lnL>
                    <a:lnR cap="flat" cmpd="sng" w="10575">
                      <a:solidFill>
                        <a:srgbClr val="1F1F1F"/>
                      </a:solidFill>
                      <a:prstDash val="solid"/>
                      <a:round/>
                      <a:headEnd len="sm" w="sm" type="none"/>
                      <a:tailEnd len="sm" w="sm" type="none"/>
                    </a:lnR>
                    <a:lnT cap="flat" cmpd="sng" w="10575">
                      <a:solidFill>
                        <a:srgbClr val="1F1F1F"/>
                      </a:solidFill>
                      <a:prstDash val="solid"/>
                      <a:round/>
                      <a:headEnd len="sm" w="sm" type="none"/>
                      <a:tailEnd len="sm" w="sm" type="none"/>
                    </a:lnT>
                    <a:lnB cap="flat" cmpd="sng" w="1057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1F1F1F"/>
                          </a:solidFill>
                        </a:rPr>
                        <a:t>Fine Amount (if applicable)</a:t>
                      </a:r>
                      <a:endParaRPr sz="1100">
                        <a:solidFill>
                          <a:srgbClr val="1F1F1F"/>
                        </a:solidFill>
                      </a:endParaRPr>
                    </a:p>
                  </a:txBody>
                  <a:tcPr marT="76200" marB="76200" marR="114300" marL="114300">
                    <a:lnL cap="flat" cmpd="sng" w="10575">
                      <a:solidFill>
                        <a:srgbClr val="1F1F1F"/>
                      </a:solidFill>
                      <a:prstDash val="solid"/>
                      <a:round/>
                      <a:headEnd len="sm" w="sm" type="none"/>
                      <a:tailEnd len="sm" w="sm" type="none"/>
                    </a:lnL>
                    <a:lnR cap="flat" cmpd="sng" w="10575">
                      <a:solidFill>
                        <a:srgbClr val="1F1F1F"/>
                      </a:solidFill>
                      <a:prstDash val="solid"/>
                      <a:round/>
                      <a:headEnd len="sm" w="sm" type="none"/>
                      <a:tailEnd len="sm" w="sm" type="none"/>
                    </a:lnR>
                    <a:lnT cap="flat" cmpd="sng" w="10575">
                      <a:solidFill>
                        <a:srgbClr val="1F1F1F"/>
                      </a:solidFill>
                      <a:prstDash val="solid"/>
                      <a:round/>
                      <a:headEnd len="sm" w="sm" type="none"/>
                      <a:tailEnd len="sm" w="sm" type="none"/>
                    </a:lnT>
                    <a:lnB cap="flat" cmpd="sng" w="10575">
                      <a:solidFill>
                        <a:srgbClr val="1F1F1F"/>
                      </a:solidFill>
                      <a:prstDash val="solid"/>
                      <a:round/>
                      <a:headEnd len="sm" w="sm" type="none"/>
                      <a:tailEnd len="sm" w="sm" type="none"/>
                    </a:lnB>
                  </a:tcPr>
                </a:tc>
              </a:tr>
              <a:tr h="352425">
                <a:tc>
                  <a:txBody>
                    <a:bodyPr/>
                    <a:lstStyle/>
                    <a:p>
                      <a:pPr indent="0" lvl="0" marL="0" rtl="0" algn="l">
                        <a:lnSpc>
                          <a:spcPct val="115000"/>
                        </a:lnSpc>
                        <a:spcBef>
                          <a:spcPts val="0"/>
                        </a:spcBef>
                        <a:spcAft>
                          <a:spcPts val="0"/>
                        </a:spcAft>
                        <a:buNone/>
                      </a:pPr>
                      <a:r>
                        <a:rPr lang="en" sz="1100">
                          <a:solidFill>
                            <a:srgbClr val="1F1F1F"/>
                          </a:solidFill>
                        </a:rPr>
                        <a:t>Member ID</a:t>
                      </a:r>
                      <a:endParaRPr sz="1100">
                        <a:solidFill>
                          <a:srgbClr val="1F1F1F"/>
                        </a:solidFill>
                      </a:endParaRPr>
                    </a:p>
                  </a:txBody>
                  <a:tcPr marT="76200" marB="76200" marR="114300" marL="114300">
                    <a:lnL cap="flat" cmpd="sng" w="10575">
                      <a:solidFill>
                        <a:srgbClr val="1F1F1F"/>
                      </a:solidFill>
                      <a:prstDash val="solid"/>
                      <a:round/>
                      <a:headEnd len="sm" w="sm" type="none"/>
                      <a:tailEnd len="sm" w="sm" type="none"/>
                    </a:lnL>
                    <a:lnR cap="flat" cmpd="sng" w="10575">
                      <a:solidFill>
                        <a:srgbClr val="1F1F1F"/>
                      </a:solidFill>
                      <a:prstDash val="solid"/>
                      <a:round/>
                      <a:headEnd len="sm" w="sm" type="none"/>
                      <a:tailEnd len="sm" w="sm" type="none"/>
                    </a:lnR>
                    <a:lnT cap="flat" cmpd="sng" w="10575">
                      <a:solidFill>
                        <a:srgbClr val="1F1F1F"/>
                      </a:solidFill>
                      <a:prstDash val="solid"/>
                      <a:round/>
                      <a:headEnd len="sm" w="sm" type="none"/>
                      <a:tailEnd len="sm" w="sm" type="none"/>
                    </a:lnT>
                    <a:lnB cap="flat" cmpd="sng" w="1057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1F1F1F"/>
                          </a:solidFill>
                        </a:rPr>
                        <a:t>Update Book status to "Available"</a:t>
                      </a:r>
                      <a:endParaRPr sz="1100">
                        <a:solidFill>
                          <a:srgbClr val="1F1F1F"/>
                        </a:solidFill>
                      </a:endParaRPr>
                    </a:p>
                  </a:txBody>
                  <a:tcPr marT="76200" marB="76200" marR="114300" marL="114300">
                    <a:lnL cap="flat" cmpd="sng" w="10575">
                      <a:solidFill>
                        <a:srgbClr val="1F1F1F"/>
                      </a:solidFill>
                      <a:prstDash val="solid"/>
                      <a:round/>
                      <a:headEnd len="sm" w="sm" type="none"/>
                      <a:tailEnd len="sm" w="sm" type="none"/>
                    </a:lnL>
                    <a:lnR cap="flat" cmpd="sng" w="10575">
                      <a:solidFill>
                        <a:srgbClr val="1F1F1F"/>
                      </a:solidFill>
                      <a:prstDash val="solid"/>
                      <a:round/>
                      <a:headEnd len="sm" w="sm" type="none"/>
                      <a:tailEnd len="sm" w="sm" type="none"/>
                    </a:lnR>
                    <a:lnT cap="flat" cmpd="sng" w="10575">
                      <a:solidFill>
                        <a:srgbClr val="1F1F1F"/>
                      </a:solidFill>
                      <a:prstDash val="solid"/>
                      <a:round/>
                      <a:headEnd len="sm" w="sm" type="none"/>
                      <a:tailEnd len="sm" w="sm" type="none"/>
                    </a:lnT>
                    <a:lnB cap="flat" cmpd="sng" w="1057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1F1F1F"/>
                          </a:solidFill>
                        </a:rPr>
                        <a:t>Updated Member Account</a:t>
                      </a:r>
                      <a:endParaRPr sz="1100">
                        <a:solidFill>
                          <a:srgbClr val="1F1F1F"/>
                        </a:solidFill>
                      </a:endParaRPr>
                    </a:p>
                  </a:txBody>
                  <a:tcPr marT="76200" marB="76200" marR="114300" marL="114300">
                    <a:lnL cap="flat" cmpd="sng" w="10575">
                      <a:solidFill>
                        <a:srgbClr val="1F1F1F"/>
                      </a:solidFill>
                      <a:prstDash val="solid"/>
                      <a:round/>
                      <a:headEnd len="sm" w="sm" type="none"/>
                      <a:tailEnd len="sm" w="sm" type="none"/>
                    </a:lnL>
                    <a:lnR cap="flat" cmpd="sng" w="10575">
                      <a:solidFill>
                        <a:srgbClr val="1F1F1F"/>
                      </a:solidFill>
                      <a:prstDash val="solid"/>
                      <a:round/>
                      <a:headEnd len="sm" w="sm" type="none"/>
                      <a:tailEnd len="sm" w="sm" type="none"/>
                    </a:lnR>
                    <a:lnT cap="flat" cmpd="sng" w="10575">
                      <a:solidFill>
                        <a:srgbClr val="1F1F1F"/>
                      </a:solidFill>
                      <a:prstDash val="solid"/>
                      <a:round/>
                      <a:headEnd len="sm" w="sm" type="none"/>
                      <a:tailEnd len="sm" w="sm" type="none"/>
                    </a:lnT>
                    <a:lnB cap="flat" cmpd="sng" w="10575">
                      <a:solidFill>
                        <a:srgbClr val="1F1F1F"/>
                      </a:solidFill>
                      <a:prstDash val="solid"/>
                      <a:round/>
                      <a:headEnd len="sm" w="sm" type="none"/>
                      <a:tailEnd len="sm" w="sm" type="none"/>
                    </a:lnB>
                  </a:tcPr>
                </a:tc>
              </a:tr>
            </a:tbl>
          </a:graphicData>
        </a:graphic>
      </p:graphicFrame>
      <p:graphicFrame>
        <p:nvGraphicFramePr>
          <p:cNvPr id="677" name="Google Shape;677;p99"/>
          <p:cNvGraphicFramePr/>
          <p:nvPr/>
        </p:nvGraphicFramePr>
        <p:xfrm>
          <a:off x="638175" y="3551803"/>
          <a:ext cx="3000000" cy="3000000"/>
        </p:xfrm>
        <a:graphic>
          <a:graphicData uri="http://schemas.openxmlformats.org/drawingml/2006/table">
            <a:tbl>
              <a:tblPr>
                <a:noFill/>
                <a:tableStyleId>{020D7B44-50C6-41E4-8D23-52A6CF4F6A81}</a:tableStyleId>
              </a:tblPr>
              <a:tblGrid>
                <a:gridCol w="1219200"/>
                <a:gridCol w="1019175"/>
                <a:gridCol w="1438275"/>
                <a:gridCol w="2400300"/>
              </a:tblGrid>
              <a:tr h="352425">
                <a:tc>
                  <a:txBody>
                    <a:bodyPr/>
                    <a:lstStyle/>
                    <a:p>
                      <a:pPr indent="0" lvl="0" marL="0" rtl="0" algn="l">
                        <a:lnSpc>
                          <a:spcPct val="115000"/>
                        </a:lnSpc>
                        <a:spcBef>
                          <a:spcPts val="0"/>
                        </a:spcBef>
                        <a:spcAft>
                          <a:spcPts val="0"/>
                        </a:spcAft>
                        <a:buNone/>
                      </a:pPr>
                      <a:r>
                        <a:rPr b="1" lang="en" sz="1100">
                          <a:solidFill>
                            <a:srgbClr val="1F1F1F"/>
                          </a:solidFill>
                        </a:rPr>
                        <a:t>Test Case</a:t>
                      </a:r>
                      <a:endParaRPr b="1" sz="1100">
                        <a:solidFill>
                          <a:srgbClr val="1F1F1F"/>
                        </a:solidFill>
                      </a:endParaRPr>
                    </a:p>
                  </a:txBody>
                  <a:tcPr marT="76200" marB="76200" marR="114300" marL="114300">
                    <a:lnL cap="flat" cmpd="sng" w="10575">
                      <a:solidFill>
                        <a:srgbClr val="1F1F1F"/>
                      </a:solidFill>
                      <a:prstDash val="solid"/>
                      <a:round/>
                      <a:headEnd len="sm" w="sm" type="none"/>
                      <a:tailEnd len="sm" w="sm" type="none"/>
                    </a:lnL>
                    <a:lnR cap="flat" cmpd="sng" w="10575">
                      <a:solidFill>
                        <a:srgbClr val="1F1F1F"/>
                      </a:solidFill>
                      <a:prstDash val="solid"/>
                      <a:round/>
                      <a:headEnd len="sm" w="sm" type="none"/>
                      <a:tailEnd len="sm" w="sm" type="none"/>
                    </a:lnR>
                    <a:lnT cap="flat" cmpd="sng" w="10575">
                      <a:solidFill>
                        <a:srgbClr val="1F1F1F"/>
                      </a:solidFill>
                      <a:prstDash val="solid"/>
                      <a:round/>
                      <a:headEnd len="sm" w="sm" type="none"/>
                      <a:tailEnd len="sm" w="sm" type="none"/>
                    </a:lnT>
                    <a:lnB cap="flat" cmpd="sng" w="10575">
                      <a:solidFill>
                        <a:srgbClr val="1F1F1F"/>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b="1" lang="en" sz="1100">
                          <a:solidFill>
                            <a:srgbClr val="1F1F1F"/>
                          </a:solidFill>
                        </a:rPr>
                        <a:t>ID Number</a:t>
                      </a:r>
                      <a:endParaRPr b="1" sz="1100">
                        <a:solidFill>
                          <a:srgbClr val="1F1F1F"/>
                        </a:solidFill>
                      </a:endParaRPr>
                    </a:p>
                  </a:txBody>
                  <a:tcPr marT="76200" marB="76200" marR="114300" marL="114300">
                    <a:lnL cap="flat" cmpd="sng" w="10575">
                      <a:solidFill>
                        <a:srgbClr val="1F1F1F"/>
                      </a:solidFill>
                      <a:prstDash val="solid"/>
                      <a:round/>
                      <a:headEnd len="sm" w="sm" type="none"/>
                      <a:tailEnd len="sm" w="sm" type="none"/>
                    </a:lnL>
                    <a:lnR cap="flat" cmpd="sng" w="10575">
                      <a:solidFill>
                        <a:srgbClr val="1F1F1F"/>
                      </a:solidFill>
                      <a:prstDash val="solid"/>
                      <a:round/>
                      <a:headEnd len="sm" w="sm" type="none"/>
                      <a:tailEnd len="sm" w="sm" type="none"/>
                    </a:lnR>
                    <a:lnT cap="flat" cmpd="sng" w="10575">
                      <a:solidFill>
                        <a:srgbClr val="1F1F1F"/>
                      </a:solidFill>
                      <a:prstDash val="solid"/>
                      <a:round/>
                      <a:headEnd len="sm" w="sm" type="none"/>
                      <a:tailEnd len="sm" w="sm" type="none"/>
                    </a:lnT>
                    <a:lnB cap="flat" cmpd="sng" w="10575">
                      <a:solidFill>
                        <a:srgbClr val="1F1F1F"/>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b="1" lang="en" sz="1100">
                          <a:solidFill>
                            <a:srgbClr val="1F1F1F"/>
                          </a:solidFill>
                        </a:rPr>
                        <a:t>Database Status</a:t>
                      </a:r>
                      <a:endParaRPr b="1" sz="1100">
                        <a:solidFill>
                          <a:srgbClr val="1F1F1F"/>
                        </a:solidFill>
                      </a:endParaRPr>
                    </a:p>
                  </a:txBody>
                  <a:tcPr marT="76200" marB="76200" marR="114300" marL="114300">
                    <a:lnL cap="flat" cmpd="sng" w="10575">
                      <a:solidFill>
                        <a:srgbClr val="1F1F1F"/>
                      </a:solidFill>
                      <a:prstDash val="solid"/>
                      <a:round/>
                      <a:headEnd len="sm" w="sm" type="none"/>
                      <a:tailEnd len="sm" w="sm" type="none"/>
                    </a:lnL>
                    <a:lnR cap="flat" cmpd="sng" w="10575">
                      <a:solidFill>
                        <a:srgbClr val="1F1F1F"/>
                      </a:solidFill>
                      <a:prstDash val="solid"/>
                      <a:round/>
                      <a:headEnd len="sm" w="sm" type="none"/>
                      <a:tailEnd len="sm" w="sm" type="none"/>
                    </a:lnR>
                    <a:lnT cap="flat" cmpd="sng" w="10575">
                      <a:solidFill>
                        <a:srgbClr val="1F1F1F"/>
                      </a:solidFill>
                      <a:prstDash val="solid"/>
                      <a:round/>
                      <a:headEnd len="sm" w="sm" type="none"/>
                      <a:tailEnd len="sm" w="sm" type="none"/>
                    </a:lnT>
                    <a:lnB cap="flat" cmpd="sng" w="10575">
                      <a:solidFill>
                        <a:srgbClr val="1F1F1F"/>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b="1" lang="en" sz="1100">
                          <a:solidFill>
                            <a:srgbClr val="1F1F1F"/>
                          </a:solidFill>
                        </a:rPr>
                        <a:t>Expected Result</a:t>
                      </a:r>
                      <a:endParaRPr b="1" sz="1100">
                        <a:solidFill>
                          <a:srgbClr val="1F1F1F"/>
                        </a:solidFill>
                      </a:endParaRPr>
                    </a:p>
                  </a:txBody>
                  <a:tcPr marT="76200" marB="76200" marR="114300" marL="114300">
                    <a:lnL cap="flat" cmpd="sng" w="10575">
                      <a:solidFill>
                        <a:srgbClr val="1F1F1F"/>
                      </a:solidFill>
                      <a:prstDash val="solid"/>
                      <a:round/>
                      <a:headEnd len="sm" w="sm" type="none"/>
                      <a:tailEnd len="sm" w="sm" type="none"/>
                    </a:lnL>
                    <a:lnR cap="flat" cmpd="sng" w="10575">
                      <a:solidFill>
                        <a:srgbClr val="1F1F1F"/>
                      </a:solidFill>
                      <a:prstDash val="solid"/>
                      <a:round/>
                      <a:headEnd len="sm" w="sm" type="none"/>
                      <a:tailEnd len="sm" w="sm" type="none"/>
                    </a:lnR>
                    <a:lnT cap="flat" cmpd="sng" w="10575">
                      <a:solidFill>
                        <a:srgbClr val="1F1F1F"/>
                      </a:solidFill>
                      <a:prstDash val="solid"/>
                      <a:round/>
                      <a:headEnd len="sm" w="sm" type="none"/>
                      <a:tailEnd len="sm" w="sm" type="none"/>
                    </a:lnT>
                    <a:lnB cap="flat" cmpd="sng" w="10575">
                      <a:solidFill>
                        <a:srgbClr val="1F1F1F"/>
                      </a:solidFill>
                      <a:prstDash val="solid"/>
                      <a:round/>
                      <a:headEnd len="sm" w="sm" type="none"/>
                      <a:tailEnd len="sm" w="sm" type="none"/>
                    </a:lnB>
                    <a:solidFill>
                      <a:srgbClr val="EFEFEF"/>
                    </a:solidFill>
                  </a:tcPr>
                </a:tc>
              </a:tr>
              <a:tr h="352425">
                <a:tc>
                  <a:txBody>
                    <a:bodyPr/>
                    <a:lstStyle/>
                    <a:p>
                      <a:pPr indent="0" lvl="0" marL="0" rtl="0" algn="l">
                        <a:lnSpc>
                          <a:spcPct val="115000"/>
                        </a:lnSpc>
                        <a:spcBef>
                          <a:spcPts val="0"/>
                        </a:spcBef>
                        <a:spcAft>
                          <a:spcPts val="0"/>
                        </a:spcAft>
                        <a:buNone/>
                      </a:pPr>
                      <a:r>
                        <a:rPr b="1" lang="en" sz="1100">
                          <a:solidFill>
                            <a:srgbClr val="1F1F1F"/>
                          </a:solidFill>
                        </a:rPr>
                        <a:t>New User</a:t>
                      </a:r>
                      <a:endParaRPr b="1" sz="1100">
                        <a:solidFill>
                          <a:srgbClr val="1F1F1F"/>
                        </a:solidFill>
                      </a:endParaRPr>
                    </a:p>
                  </a:txBody>
                  <a:tcPr marT="76200" marB="76200" marR="114300" marL="114300">
                    <a:lnL cap="flat" cmpd="sng" w="10575">
                      <a:solidFill>
                        <a:srgbClr val="1F1F1F"/>
                      </a:solidFill>
                      <a:prstDash val="solid"/>
                      <a:round/>
                      <a:headEnd len="sm" w="sm" type="none"/>
                      <a:tailEnd len="sm" w="sm" type="none"/>
                    </a:lnL>
                    <a:lnR cap="flat" cmpd="sng" w="10575">
                      <a:solidFill>
                        <a:srgbClr val="1F1F1F"/>
                      </a:solidFill>
                      <a:prstDash val="solid"/>
                      <a:round/>
                      <a:headEnd len="sm" w="sm" type="none"/>
                      <a:tailEnd len="sm" w="sm" type="none"/>
                    </a:lnR>
                    <a:lnT cap="flat" cmpd="sng" w="10575">
                      <a:solidFill>
                        <a:srgbClr val="1F1F1F"/>
                      </a:solidFill>
                      <a:prstDash val="solid"/>
                      <a:round/>
                      <a:headEnd len="sm" w="sm" type="none"/>
                      <a:tailEnd len="sm" w="sm" type="none"/>
                    </a:lnT>
                    <a:lnB cap="flat" cmpd="sng" w="1057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1F1F1F"/>
                          </a:solidFill>
                        </a:rPr>
                        <a:t>12345</a:t>
                      </a:r>
                      <a:endParaRPr sz="1100">
                        <a:solidFill>
                          <a:srgbClr val="1F1F1F"/>
                        </a:solidFill>
                      </a:endParaRPr>
                    </a:p>
                  </a:txBody>
                  <a:tcPr marT="76200" marB="76200" marR="114300" marL="114300">
                    <a:lnL cap="flat" cmpd="sng" w="10575">
                      <a:solidFill>
                        <a:srgbClr val="1F1F1F"/>
                      </a:solidFill>
                      <a:prstDash val="solid"/>
                      <a:round/>
                      <a:headEnd len="sm" w="sm" type="none"/>
                      <a:tailEnd len="sm" w="sm" type="none"/>
                    </a:lnL>
                    <a:lnR cap="flat" cmpd="sng" w="10575">
                      <a:solidFill>
                        <a:srgbClr val="1F1F1F"/>
                      </a:solidFill>
                      <a:prstDash val="solid"/>
                      <a:round/>
                      <a:headEnd len="sm" w="sm" type="none"/>
                      <a:tailEnd len="sm" w="sm" type="none"/>
                    </a:lnR>
                    <a:lnT cap="flat" cmpd="sng" w="10575">
                      <a:solidFill>
                        <a:srgbClr val="1F1F1F"/>
                      </a:solidFill>
                      <a:prstDash val="solid"/>
                      <a:round/>
                      <a:headEnd len="sm" w="sm" type="none"/>
                      <a:tailEnd len="sm" w="sm" type="none"/>
                    </a:lnT>
                    <a:lnB cap="flat" cmpd="sng" w="1057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1F1F1F"/>
                          </a:solidFill>
                        </a:rPr>
                        <a:t>Not Found</a:t>
                      </a:r>
                      <a:endParaRPr sz="1100">
                        <a:solidFill>
                          <a:srgbClr val="1F1F1F"/>
                        </a:solidFill>
                      </a:endParaRPr>
                    </a:p>
                  </a:txBody>
                  <a:tcPr marT="76200" marB="76200" marR="114300" marL="114300">
                    <a:lnL cap="flat" cmpd="sng" w="10575">
                      <a:solidFill>
                        <a:srgbClr val="1F1F1F"/>
                      </a:solidFill>
                      <a:prstDash val="solid"/>
                      <a:round/>
                      <a:headEnd len="sm" w="sm" type="none"/>
                      <a:tailEnd len="sm" w="sm" type="none"/>
                    </a:lnL>
                    <a:lnR cap="flat" cmpd="sng" w="10575">
                      <a:solidFill>
                        <a:srgbClr val="1F1F1F"/>
                      </a:solidFill>
                      <a:prstDash val="solid"/>
                      <a:round/>
                      <a:headEnd len="sm" w="sm" type="none"/>
                      <a:tailEnd len="sm" w="sm" type="none"/>
                    </a:lnR>
                    <a:lnT cap="flat" cmpd="sng" w="10575">
                      <a:solidFill>
                        <a:srgbClr val="1F1F1F"/>
                      </a:solidFill>
                      <a:prstDash val="solid"/>
                      <a:round/>
                      <a:headEnd len="sm" w="sm" type="none"/>
                      <a:tailEnd len="sm" w="sm" type="none"/>
                    </a:lnT>
                    <a:lnB cap="flat" cmpd="sng" w="1057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1F1F1F"/>
                          </a:solidFill>
                        </a:rPr>
                        <a:t>Record Created, New ID Issued</a:t>
                      </a:r>
                      <a:endParaRPr sz="1100">
                        <a:solidFill>
                          <a:srgbClr val="1F1F1F"/>
                        </a:solidFill>
                      </a:endParaRPr>
                    </a:p>
                  </a:txBody>
                  <a:tcPr marT="76200" marB="76200" marR="114300" marL="114300">
                    <a:lnL cap="flat" cmpd="sng" w="10575">
                      <a:solidFill>
                        <a:srgbClr val="1F1F1F"/>
                      </a:solidFill>
                      <a:prstDash val="solid"/>
                      <a:round/>
                      <a:headEnd len="sm" w="sm" type="none"/>
                      <a:tailEnd len="sm" w="sm" type="none"/>
                    </a:lnL>
                    <a:lnR cap="flat" cmpd="sng" w="10575">
                      <a:solidFill>
                        <a:srgbClr val="1F1F1F"/>
                      </a:solidFill>
                      <a:prstDash val="solid"/>
                      <a:round/>
                      <a:headEnd len="sm" w="sm" type="none"/>
                      <a:tailEnd len="sm" w="sm" type="none"/>
                    </a:lnR>
                    <a:lnT cap="flat" cmpd="sng" w="10575">
                      <a:solidFill>
                        <a:srgbClr val="1F1F1F"/>
                      </a:solidFill>
                      <a:prstDash val="solid"/>
                      <a:round/>
                      <a:headEnd len="sm" w="sm" type="none"/>
                      <a:tailEnd len="sm" w="sm" type="none"/>
                    </a:lnT>
                    <a:lnB cap="flat" cmpd="sng" w="10575">
                      <a:solidFill>
                        <a:srgbClr val="1F1F1F"/>
                      </a:solidFill>
                      <a:prstDash val="solid"/>
                      <a:round/>
                      <a:headEnd len="sm" w="sm" type="none"/>
                      <a:tailEnd len="sm" w="sm" type="none"/>
                    </a:lnB>
                  </a:tcPr>
                </a:tc>
              </a:tr>
              <a:tr h="352425">
                <a:tc>
                  <a:txBody>
                    <a:bodyPr/>
                    <a:lstStyle/>
                    <a:p>
                      <a:pPr indent="0" lvl="0" marL="0" rtl="0" algn="l">
                        <a:lnSpc>
                          <a:spcPct val="115000"/>
                        </a:lnSpc>
                        <a:spcBef>
                          <a:spcPts val="0"/>
                        </a:spcBef>
                        <a:spcAft>
                          <a:spcPts val="0"/>
                        </a:spcAft>
                        <a:buNone/>
                      </a:pPr>
                      <a:r>
                        <a:rPr b="1" lang="en" sz="1100">
                          <a:solidFill>
                            <a:srgbClr val="1F1F1F"/>
                          </a:solidFill>
                        </a:rPr>
                        <a:t>Existing User</a:t>
                      </a:r>
                      <a:endParaRPr b="1" sz="1100">
                        <a:solidFill>
                          <a:srgbClr val="1F1F1F"/>
                        </a:solidFill>
                      </a:endParaRPr>
                    </a:p>
                  </a:txBody>
                  <a:tcPr marT="76200" marB="76200" marR="114300" marL="114300">
                    <a:lnL cap="flat" cmpd="sng" w="10575">
                      <a:solidFill>
                        <a:srgbClr val="1F1F1F"/>
                      </a:solidFill>
                      <a:prstDash val="solid"/>
                      <a:round/>
                      <a:headEnd len="sm" w="sm" type="none"/>
                      <a:tailEnd len="sm" w="sm" type="none"/>
                    </a:lnL>
                    <a:lnR cap="flat" cmpd="sng" w="10575">
                      <a:solidFill>
                        <a:srgbClr val="1F1F1F"/>
                      </a:solidFill>
                      <a:prstDash val="solid"/>
                      <a:round/>
                      <a:headEnd len="sm" w="sm" type="none"/>
                      <a:tailEnd len="sm" w="sm" type="none"/>
                    </a:lnR>
                    <a:lnT cap="flat" cmpd="sng" w="10575">
                      <a:solidFill>
                        <a:srgbClr val="1F1F1F"/>
                      </a:solidFill>
                      <a:prstDash val="solid"/>
                      <a:round/>
                      <a:headEnd len="sm" w="sm" type="none"/>
                      <a:tailEnd len="sm" w="sm" type="none"/>
                    </a:lnT>
                    <a:lnB cap="flat" cmpd="sng" w="1057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1F1F1F"/>
                          </a:solidFill>
                        </a:rPr>
                        <a:t>12345</a:t>
                      </a:r>
                      <a:endParaRPr sz="1100">
                        <a:solidFill>
                          <a:srgbClr val="1F1F1F"/>
                        </a:solidFill>
                      </a:endParaRPr>
                    </a:p>
                  </a:txBody>
                  <a:tcPr marT="76200" marB="76200" marR="114300" marL="114300">
                    <a:lnL cap="flat" cmpd="sng" w="10575">
                      <a:solidFill>
                        <a:srgbClr val="1F1F1F"/>
                      </a:solidFill>
                      <a:prstDash val="solid"/>
                      <a:round/>
                      <a:headEnd len="sm" w="sm" type="none"/>
                      <a:tailEnd len="sm" w="sm" type="none"/>
                    </a:lnL>
                    <a:lnR cap="flat" cmpd="sng" w="10575">
                      <a:solidFill>
                        <a:srgbClr val="1F1F1F"/>
                      </a:solidFill>
                      <a:prstDash val="solid"/>
                      <a:round/>
                      <a:headEnd len="sm" w="sm" type="none"/>
                      <a:tailEnd len="sm" w="sm" type="none"/>
                    </a:lnR>
                    <a:lnT cap="flat" cmpd="sng" w="10575">
                      <a:solidFill>
                        <a:srgbClr val="1F1F1F"/>
                      </a:solidFill>
                      <a:prstDash val="solid"/>
                      <a:round/>
                      <a:headEnd len="sm" w="sm" type="none"/>
                      <a:tailEnd len="sm" w="sm" type="none"/>
                    </a:lnT>
                    <a:lnB cap="flat" cmpd="sng" w="1057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1F1F1F"/>
                          </a:solidFill>
                        </a:rPr>
                        <a:t>Already Found</a:t>
                      </a:r>
                      <a:endParaRPr sz="1100">
                        <a:solidFill>
                          <a:srgbClr val="1F1F1F"/>
                        </a:solidFill>
                      </a:endParaRPr>
                    </a:p>
                  </a:txBody>
                  <a:tcPr marT="76200" marB="76200" marR="114300" marL="114300">
                    <a:lnL cap="flat" cmpd="sng" w="10575">
                      <a:solidFill>
                        <a:srgbClr val="1F1F1F"/>
                      </a:solidFill>
                      <a:prstDash val="solid"/>
                      <a:round/>
                      <a:headEnd len="sm" w="sm" type="none"/>
                      <a:tailEnd len="sm" w="sm" type="none"/>
                    </a:lnL>
                    <a:lnR cap="flat" cmpd="sng" w="10575">
                      <a:solidFill>
                        <a:srgbClr val="1F1F1F"/>
                      </a:solidFill>
                      <a:prstDash val="solid"/>
                      <a:round/>
                      <a:headEnd len="sm" w="sm" type="none"/>
                      <a:tailEnd len="sm" w="sm" type="none"/>
                    </a:lnR>
                    <a:lnT cap="flat" cmpd="sng" w="10575">
                      <a:solidFill>
                        <a:srgbClr val="1F1F1F"/>
                      </a:solidFill>
                      <a:prstDash val="solid"/>
                      <a:round/>
                      <a:headEnd len="sm" w="sm" type="none"/>
                      <a:tailEnd len="sm" w="sm" type="none"/>
                    </a:lnT>
                    <a:lnB cap="flat" cmpd="sng" w="1057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1F1F1F"/>
                          </a:solidFill>
                        </a:rPr>
                        <a:t>Error: "Already Registered"</a:t>
                      </a:r>
                      <a:endParaRPr sz="1100">
                        <a:solidFill>
                          <a:srgbClr val="1F1F1F"/>
                        </a:solidFill>
                      </a:endParaRPr>
                    </a:p>
                  </a:txBody>
                  <a:tcPr marT="76200" marB="76200" marR="114300" marL="114300">
                    <a:lnL cap="flat" cmpd="sng" w="10575">
                      <a:solidFill>
                        <a:srgbClr val="1F1F1F"/>
                      </a:solidFill>
                      <a:prstDash val="solid"/>
                      <a:round/>
                      <a:headEnd len="sm" w="sm" type="none"/>
                      <a:tailEnd len="sm" w="sm" type="none"/>
                    </a:lnL>
                    <a:lnR cap="flat" cmpd="sng" w="10575">
                      <a:solidFill>
                        <a:srgbClr val="1F1F1F"/>
                      </a:solidFill>
                      <a:prstDash val="solid"/>
                      <a:round/>
                      <a:headEnd len="sm" w="sm" type="none"/>
                      <a:tailEnd len="sm" w="sm" type="none"/>
                    </a:lnR>
                    <a:lnT cap="flat" cmpd="sng" w="10575">
                      <a:solidFill>
                        <a:srgbClr val="1F1F1F"/>
                      </a:solidFill>
                      <a:prstDash val="solid"/>
                      <a:round/>
                      <a:headEnd len="sm" w="sm" type="none"/>
                      <a:tailEnd len="sm" w="sm" type="none"/>
                    </a:lnT>
                    <a:lnB cap="flat" cmpd="sng" w="10575">
                      <a:solidFill>
                        <a:srgbClr val="1F1F1F"/>
                      </a:solidFill>
                      <a:prstDash val="solid"/>
                      <a:round/>
                      <a:headEnd len="sm" w="sm" type="none"/>
                      <a:tailEnd len="sm" w="sm" type="none"/>
                    </a:lnB>
                  </a:tcPr>
                </a:tc>
              </a:tr>
              <a:tr h="352425">
                <a:tc>
                  <a:txBody>
                    <a:bodyPr/>
                    <a:lstStyle/>
                    <a:p>
                      <a:pPr indent="0" lvl="0" marL="0" rtl="0" algn="l">
                        <a:lnSpc>
                          <a:spcPct val="115000"/>
                        </a:lnSpc>
                        <a:spcBef>
                          <a:spcPts val="0"/>
                        </a:spcBef>
                        <a:spcAft>
                          <a:spcPts val="0"/>
                        </a:spcAft>
                        <a:buNone/>
                      </a:pPr>
                      <a:r>
                        <a:rPr b="1" lang="en" sz="1100">
                          <a:solidFill>
                            <a:srgbClr val="1F1F1F"/>
                          </a:solidFill>
                        </a:rPr>
                        <a:t>Missing Info</a:t>
                      </a:r>
                      <a:endParaRPr b="1" sz="1100">
                        <a:solidFill>
                          <a:srgbClr val="1F1F1F"/>
                        </a:solidFill>
                      </a:endParaRPr>
                    </a:p>
                  </a:txBody>
                  <a:tcPr marT="76200" marB="76200" marR="114300" marL="114300">
                    <a:lnL cap="flat" cmpd="sng" w="10575">
                      <a:solidFill>
                        <a:srgbClr val="1F1F1F"/>
                      </a:solidFill>
                      <a:prstDash val="solid"/>
                      <a:round/>
                      <a:headEnd len="sm" w="sm" type="none"/>
                      <a:tailEnd len="sm" w="sm" type="none"/>
                    </a:lnL>
                    <a:lnR cap="flat" cmpd="sng" w="10575">
                      <a:solidFill>
                        <a:srgbClr val="1F1F1F"/>
                      </a:solidFill>
                      <a:prstDash val="solid"/>
                      <a:round/>
                      <a:headEnd len="sm" w="sm" type="none"/>
                      <a:tailEnd len="sm" w="sm" type="none"/>
                    </a:lnR>
                    <a:lnT cap="flat" cmpd="sng" w="10575">
                      <a:solidFill>
                        <a:srgbClr val="1F1F1F"/>
                      </a:solidFill>
                      <a:prstDash val="solid"/>
                      <a:round/>
                      <a:headEnd len="sm" w="sm" type="none"/>
                      <a:tailEnd len="sm" w="sm" type="none"/>
                    </a:lnT>
                    <a:lnB cap="flat" cmpd="sng" w="1057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1F1F1F"/>
                          </a:solidFill>
                        </a:rPr>
                        <a:t>(Empty)</a:t>
                      </a:r>
                      <a:endParaRPr sz="1100">
                        <a:solidFill>
                          <a:srgbClr val="1F1F1F"/>
                        </a:solidFill>
                      </a:endParaRPr>
                    </a:p>
                  </a:txBody>
                  <a:tcPr marT="76200" marB="76200" marR="114300" marL="114300">
                    <a:lnL cap="flat" cmpd="sng" w="10575">
                      <a:solidFill>
                        <a:srgbClr val="1F1F1F"/>
                      </a:solidFill>
                      <a:prstDash val="solid"/>
                      <a:round/>
                      <a:headEnd len="sm" w="sm" type="none"/>
                      <a:tailEnd len="sm" w="sm" type="none"/>
                    </a:lnL>
                    <a:lnR cap="flat" cmpd="sng" w="10575">
                      <a:solidFill>
                        <a:srgbClr val="1F1F1F"/>
                      </a:solidFill>
                      <a:prstDash val="solid"/>
                      <a:round/>
                      <a:headEnd len="sm" w="sm" type="none"/>
                      <a:tailEnd len="sm" w="sm" type="none"/>
                    </a:lnR>
                    <a:lnT cap="flat" cmpd="sng" w="10575">
                      <a:solidFill>
                        <a:srgbClr val="1F1F1F"/>
                      </a:solidFill>
                      <a:prstDash val="solid"/>
                      <a:round/>
                      <a:headEnd len="sm" w="sm" type="none"/>
                      <a:tailEnd len="sm" w="sm" type="none"/>
                    </a:lnT>
                    <a:lnB cap="flat" cmpd="sng" w="1057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1F1F1F"/>
                          </a:solidFill>
                        </a:rPr>
                        <a:t>N/A</a:t>
                      </a:r>
                      <a:endParaRPr sz="1100">
                        <a:solidFill>
                          <a:srgbClr val="1F1F1F"/>
                        </a:solidFill>
                      </a:endParaRPr>
                    </a:p>
                  </a:txBody>
                  <a:tcPr marT="76200" marB="76200" marR="114300" marL="114300">
                    <a:lnL cap="flat" cmpd="sng" w="10575">
                      <a:solidFill>
                        <a:srgbClr val="1F1F1F"/>
                      </a:solidFill>
                      <a:prstDash val="solid"/>
                      <a:round/>
                      <a:headEnd len="sm" w="sm" type="none"/>
                      <a:tailEnd len="sm" w="sm" type="none"/>
                    </a:lnL>
                    <a:lnR cap="flat" cmpd="sng" w="10575">
                      <a:solidFill>
                        <a:srgbClr val="1F1F1F"/>
                      </a:solidFill>
                      <a:prstDash val="solid"/>
                      <a:round/>
                      <a:headEnd len="sm" w="sm" type="none"/>
                      <a:tailEnd len="sm" w="sm" type="none"/>
                    </a:lnR>
                    <a:lnT cap="flat" cmpd="sng" w="10575">
                      <a:solidFill>
                        <a:srgbClr val="1F1F1F"/>
                      </a:solidFill>
                      <a:prstDash val="solid"/>
                      <a:round/>
                      <a:headEnd len="sm" w="sm" type="none"/>
                      <a:tailEnd len="sm" w="sm" type="none"/>
                    </a:lnT>
                    <a:lnB cap="flat" cmpd="sng" w="1057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1F1F1F"/>
                          </a:solidFill>
                        </a:rPr>
                        <a:t>Error: "Fields cannot be blank"</a:t>
                      </a:r>
                      <a:endParaRPr sz="1100">
                        <a:solidFill>
                          <a:srgbClr val="1F1F1F"/>
                        </a:solidFill>
                      </a:endParaRPr>
                    </a:p>
                  </a:txBody>
                  <a:tcPr marT="76200" marB="76200" marR="114300" marL="114300">
                    <a:lnL cap="flat" cmpd="sng" w="10575">
                      <a:solidFill>
                        <a:srgbClr val="1F1F1F"/>
                      </a:solidFill>
                      <a:prstDash val="solid"/>
                      <a:round/>
                      <a:headEnd len="sm" w="sm" type="none"/>
                      <a:tailEnd len="sm" w="sm" type="none"/>
                    </a:lnL>
                    <a:lnR cap="flat" cmpd="sng" w="10575">
                      <a:solidFill>
                        <a:srgbClr val="1F1F1F"/>
                      </a:solidFill>
                      <a:prstDash val="solid"/>
                      <a:round/>
                      <a:headEnd len="sm" w="sm" type="none"/>
                      <a:tailEnd len="sm" w="sm" type="none"/>
                    </a:lnR>
                    <a:lnT cap="flat" cmpd="sng" w="10575">
                      <a:solidFill>
                        <a:srgbClr val="1F1F1F"/>
                      </a:solidFill>
                      <a:prstDash val="solid"/>
                      <a:round/>
                      <a:headEnd len="sm" w="sm" type="none"/>
                      <a:tailEnd len="sm" w="sm" type="none"/>
                    </a:lnT>
                    <a:lnB cap="flat" cmpd="sng" w="10575">
                      <a:solidFill>
                        <a:srgbClr val="1F1F1F"/>
                      </a:solidFill>
                      <a:prstDash val="solid"/>
                      <a:round/>
                      <a:headEnd len="sm" w="sm" type="none"/>
                      <a:tailEnd len="sm" w="sm" type="none"/>
                    </a:lnB>
                  </a:tcPr>
                </a:tc>
              </a:tr>
            </a:tbl>
          </a:graphicData>
        </a:graphic>
      </p:graphicFrame>
      <p:sp>
        <p:nvSpPr>
          <p:cNvPr id="678" name="Google Shape;678;p99"/>
          <p:cNvSpPr txBox="1"/>
          <p:nvPr/>
        </p:nvSpPr>
        <p:spPr>
          <a:xfrm>
            <a:off x="7432299" y="658246"/>
            <a:ext cx="1807800" cy="62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Inter Tight"/>
                <a:ea typeface="Inter Tight"/>
                <a:cs typeface="Inter Tight"/>
                <a:sym typeface="Inter Tight"/>
              </a:rPr>
              <a:t>   Test data</a:t>
            </a:r>
            <a:r>
              <a:rPr lang="en" sz="1300">
                <a:latin typeface="Inter Tight"/>
                <a:ea typeface="Inter Tight"/>
                <a:cs typeface="Inter Tight"/>
                <a:sym typeface="Inter Tight"/>
              </a:rPr>
              <a:t> for </a:t>
            </a:r>
            <a:endParaRPr sz="1300">
              <a:latin typeface="Inter Tight"/>
              <a:ea typeface="Inter Tight"/>
              <a:cs typeface="Inter Tight"/>
              <a:sym typeface="Inter Tight"/>
            </a:endParaRPr>
          </a:p>
          <a:p>
            <a:pPr indent="0" lvl="0" marL="0" rtl="0" algn="l">
              <a:spcBef>
                <a:spcPts val="0"/>
              </a:spcBef>
              <a:spcAft>
                <a:spcPts val="0"/>
              </a:spcAft>
              <a:buNone/>
            </a:pPr>
            <a:r>
              <a:rPr lang="en" sz="1300">
                <a:latin typeface="Inter Tight"/>
                <a:ea typeface="Inter Tight"/>
                <a:cs typeface="Inter Tight"/>
                <a:sym typeface="Inter Tight"/>
              </a:rPr>
              <a:t>borrowing a book</a:t>
            </a:r>
            <a:endParaRPr sz="1300">
              <a:latin typeface="Inter Tight"/>
              <a:ea typeface="Inter Tight"/>
              <a:cs typeface="Inter Tight"/>
              <a:sym typeface="Inter Tight"/>
            </a:endParaRPr>
          </a:p>
        </p:txBody>
      </p:sp>
      <p:sp>
        <p:nvSpPr>
          <p:cNvPr id="679" name="Google Shape;679;p99"/>
          <p:cNvSpPr txBox="1"/>
          <p:nvPr/>
        </p:nvSpPr>
        <p:spPr>
          <a:xfrm>
            <a:off x="7432299" y="2396446"/>
            <a:ext cx="1807800" cy="62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Inter Tight"/>
                <a:ea typeface="Inter Tight"/>
                <a:cs typeface="Inter Tight"/>
                <a:sym typeface="Inter Tight"/>
              </a:rPr>
              <a:t>   Test data for </a:t>
            </a:r>
            <a:endParaRPr sz="1300">
              <a:latin typeface="Inter Tight"/>
              <a:ea typeface="Inter Tight"/>
              <a:cs typeface="Inter Tight"/>
              <a:sym typeface="Inter Tight"/>
            </a:endParaRPr>
          </a:p>
          <a:p>
            <a:pPr indent="0" lvl="0" marL="0" rtl="0" algn="l">
              <a:spcBef>
                <a:spcPts val="0"/>
              </a:spcBef>
              <a:spcAft>
                <a:spcPts val="0"/>
              </a:spcAft>
              <a:buNone/>
            </a:pPr>
            <a:r>
              <a:rPr lang="en" sz="1300">
                <a:latin typeface="Inter Tight"/>
                <a:ea typeface="Inter Tight"/>
                <a:cs typeface="Inter Tight"/>
                <a:sym typeface="Inter Tight"/>
              </a:rPr>
              <a:t>returning a book</a:t>
            </a:r>
            <a:endParaRPr sz="1300">
              <a:latin typeface="Inter Tight"/>
              <a:ea typeface="Inter Tight"/>
              <a:cs typeface="Inter Tight"/>
              <a:sym typeface="Inter Tight"/>
            </a:endParaRPr>
          </a:p>
        </p:txBody>
      </p:sp>
      <p:sp>
        <p:nvSpPr>
          <p:cNvPr id="680" name="Google Shape;680;p99"/>
          <p:cNvSpPr txBox="1"/>
          <p:nvPr/>
        </p:nvSpPr>
        <p:spPr>
          <a:xfrm>
            <a:off x="7041599" y="4003921"/>
            <a:ext cx="1807800" cy="62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Inter Tight"/>
                <a:ea typeface="Inter Tight"/>
                <a:cs typeface="Inter Tight"/>
                <a:sym typeface="Inter Tight"/>
              </a:rPr>
              <a:t>   Test data for </a:t>
            </a:r>
            <a:endParaRPr sz="1300">
              <a:latin typeface="Inter Tight"/>
              <a:ea typeface="Inter Tight"/>
              <a:cs typeface="Inter Tight"/>
              <a:sym typeface="Inter Tight"/>
            </a:endParaRPr>
          </a:p>
          <a:p>
            <a:pPr indent="0" lvl="0" marL="0" rtl="0" algn="l">
              <a:spcBef>
                <a:spcPts val="0"/>
              </a:spcBef>
              <a:spcAft>
                <a:spcPts val="0"/>
              </a:spcAft>
              <a:buNone/>
            </a:pPr>
            <a:r>
              <a:rPr lang="en" sz="1300">
                <a:latin typeface="Inter Tight"/>
                <a:ea typeface="Inter Tight"/>
                <a:cs typeface="Inter Tight"/>
                <a:sym typeface="Inter Tight"/>
              </a:rPr>
              <a:t>member registration</a:t>
            </a:r>
            <a:endParaRPr sz="1300">
              <a:latin typeface="Inter Tight"/>
              <a:ea typeface="Inter Tight"/>
              <a:cs typeface="Inter Tight"/>
              <a:sym typeface="Inter T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84" name="Shape 684"/>
        <p:cNvGrpSpPr/>
        <p:nvPr/>
      </p:nvGrpSpPr>
      <p:grpSpPr>
        <a:xfrm>
          <a:off x="0" y="0"/>
          <a:ext cx="0" cy="0"/>
          <a:chOff x="0" y="0"/>
          <a:chExt cx="0" cy="0"/>
        </a:xfrm>
      </p:grpSpPr>
      <p:pic>
        <p:nvPicPr>
          <p:cNvPr id="685" name="Google Shape;685;p100" title="report_1.png"/>
          <p:cNvPicPr preferRelativeResize="0"/>
          <p:nvPr/>
        </p:nvPicPr>
        <p:blipFill>
          <a:blip r:embed="rId3">
            <a:alphaModFix/>
          </a:blip>
          <a:stretch>
            <a:fillRect/>
          </a:stretch>
        </p:blipFill>
        <p:spPr>
          <a:xfrm>
            <a:off x="612325" y="1182775"/>
            <a:ext cx="7986473" cy="3778775"/>
          </a:xfrm>
          <a:prstGeom prst="rect">
            <a:avLst/>
          </a:prstGeom>
          <a:noFill/>
          <a:ln>
            <a:noFill/>
          </a:ln>
        </p:spPr>
      </p:pic>
      <p:sp>
        <p:nvSpPr>
          <p:cNvPr id="686" name="Google Shape;686;p100"/>
          <p:cNvSpPr txBox="1"/>
          <p:nvPr>
            <p:ph type="title"/>
          </p:nvPr>
        </p:nvSpPr>
        <p:spPr>
          <a:xfrm>
            <a:off x="333925" y="12284"/>
            <a:ext cx="8475600" cy="523200"/>
          </a:xfrm>
          <a:prstGeom prst="rect">
            <a:avLst/>
          </a:prstGeom>
          <a:solidFill>
            <a:srgbClr val="FFFFFF"/>
          </a:solidFill>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Inter Tight"/>
                <a:ea typeface="Inter Tight"/>
                <a:cs typeface="Inter Tight"/>
                <a:sym typeface="Inter Tight"/>
              </a:rPr>
              <a:t>Report Design</a:t>
            </a:r>
            <a:endParaRPr sz="2200"/>
          </a:p>
        </p:txBody>
      </p:sp>
      <p:sp>
        <p:nvSpPr>
          <p:cNvPr id="687" name="Google Shape;687;p100"/>
          <p:cNvSpPr txBox="1"/>
          <p:nvPr/>
        </p:nvSpPr>
        <p:spPr>
          <a:xfrm>
            <a:off x="559275" y="646658"/>
            <a:ext cx="3897300" cy="4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Inter Tight"/>
                <a:ea typeface="Inter Tight"/>
                <a:cs typeface="Inter Tight"/>
                <a:sym typeface="Inter Tight"/>
              </a:rPr>
              <a:t>Report on loans</a:t>
            </a:r>
            <a:endParaRPr sz="1500">
              <a:latin typeface="Inter Tight"/>
              <a:ea typeface="Inter Tight"/>
              <a:cs typeface="Inter Tight"/>
              <a:sym typeface="Inter T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13" name="Shape 413"/>
        <p:cNvGrpSpPr/>
        <p:nvPr/>
      </p:nvGrpSpPr>
      <p:grpSpPr>
        <a:xfrm>
          <a:off x="0" y="0"/>
          <a:ext cx="0" cy="0"/>
          <a:chOff x="0" y="0"/>
          <a:chExt cx="0" cy="0"/>
        </a:xfrm>
      </p:grpSpPr>
      <p:sp>
        <p:nvSpPr>
          <p:cNvPr id="414" name="Google Shape;414;p56"/>
          <p:cNvSpPr txBox="1"/>
          <p:nvPr>
            <p:ph type="title"/>
          </p:nvPr>
        </p:nvSpPr>
        <p:spPr>
          <a:xfrm>
            <a:off x="382100" y="74925"/>
            <a:ext cx="1257300" cy="615600"/>
          </a:xfrm>
          <a:prstGeom prst="rect">
            <a:avLst/>
          </a:prstGeom>
          <a:solidFill>
            <a:srgbClr val="FFFFFF"/>
          </a:solidFill>
        </p:spPr>
        <p:txBody>
          <a:bodyPr anchorCtr="0" anchor="t" bIns="91425" lIns="91425" spcFirstLastPara="1" rIns="91425" wrap="square" tIns="91425">
            <a:spAutoFit/>
          </a:bodyPr>
          <a:lstStyle/>
          <a:p>
            <a:pPr indent="0" lvl="0" marL="0" rtl="0" algn="l">
              <a:spcBef>
                <a:spcPts val="0"/>
              </a:spcBef>
              <a:spcAft>
                <a:spcPts val="0"/>
              </a:spcAft>
              <a:buNone/>
            </a:pPr>
            <a:r>
              <a:rPr lang="en">
                <a:latin typeface="Inter Tight"/>
                <a:ea typeface="Inter Tight"/>
                <a:cs typeface="Inter Tight"/>
                <a:sym typeface="Inter Tight"/>
              </a:rPr>
              <a:t>DFD 1</a:t>
            </a:r>
            <a:endParaRPr/>
          </a:p>
        </p:txBody>
      </p:sp>
      <p:sp>
        <p:nvSpPr>
          <p:cNvPr id="415" name="Google Shape;415;p56"/>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16" name="Google Shape;416;p56" title="DFD 1.png"/>
          <p:cNvPicPr preferRelativeResize="0"/>
          <p:nvPr/>
        </p:nvPicPr>
        <p:blipFill>
          <a:blip r:embed="rId3">
            <a:alphaModFix/>
          </a:blip>
          <a:stretch>
            <a:fillRect/>
          </a:stretch>
        </p:blipFill>
        <p:spPr>
          <a:xfrm>
            <a:off x="188949" y="74925"/>
            <a:ext cx="10968901" cy="84836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91" name="Shape 691"/>
        <p:cNvGrpSpPr/>
        <p:nvPr/>
      </p:nvGrpSpPr>
      <p:grpSpPr>
        <a:xfrm>
          <a:off x="0" y="0"/>
          <a:ext cx="0" cy="0"/>
          <a:chOff x="0" y="0"/>
          <a:chExt cx="0" cy="0"/>
        </a:xfrm>
      </p:grpSpPr>
      <p:sp>
        <p:nvSpPr>
          <p:cNvPr id="692" name="Google Shape;692;p101"/>
          <p:cNvSpPr txBox="1"/>
          <p:nvPr/>
        </p:nvSpPr>
        <p:spPr>
          <a:xfrm>
            <a:off x="152400" y="262933"/>
            <a:ext cx="3897300" cy="4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Inter Tight"/>
                <a:ea typeface="Inter Tight"/>
                <a:cs typeface="Inter Tight"/>
                <a:sym typeface="Inter Tight"/>
              </a:rPr>
              <a:t>Report on members</a:t>
            </a:r>
            <a:endParaRPr sz="1500">
              <a:latin typeface="Inter Tight"/>
              <a:ea typeface="Inter Tight"/>
              <a:cs typeface="Inter Tight"/>
              <a:sym typeface="Inter Tight"/>
            </a:endParaRPr>
          </a:p>
        </p:txBody>
      </p:sp>
      <p:pic>
        <p:nvPicPr>
          <p:cNvPr id="693" name="Google Shape;693;p101" title="report_2.png"/>
          <p:cNvPicPr preferRelativeResize="0"/>
          <p:nvPr/>
        </p:nvPicPr>
        <p:blipFill>
          <a:blip r:embed="rId3">
            <a:alphaModFix/>
          </a:blip>
          <a:stretch>
            <a:fillRect/>
          </a:stretch>
        </p:blipFill>
        <p:spPr>
          <a:xfrm>
            <a:off x="286555" y="831750"/>
            <a:ext cx="8543974" cy="415934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97" name="Shape 697"/>
        <p:cNvGrpSpPr/>
        <p:nvPr/>
      </p:nvGrpSpPr>
      <p:grpSpPr>
        <a:xfrm>
          <a:off x="0" y="0"/>
          <a:ext cx="0" cy="0"/>
          <a:chOff x="0" y="0"/>
          <a:chExt cx="0" cy="0"/>
        </a:xfrm>
      </p:grpSpPr>
      <p:pic>
        <p:nvPicPr>
          <p:cNvPr id="698" name="Google Shape;698;p102" title="dashboard.png"/>
          <p:cNvPicPr preferRelativeResize="0"/>
          <p:nvPr/>
        </p:nvPicPr>
        <p:blipFill rotWithShape="1">
          <a:blip r:embed="rId3">
            <a:alphaModFix/>
          </a:blip>
          <a:srcRect b="0" l="0" r="0" t="0"/>
          <a:stretch/>
        </p:blipFill>
        <p:spPr>
          <a:xfrm>
            <a:off x="152400" y="65925"/>
            <a:ext cx="8660849" cy="504087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2" name="Shape 702"/>
        <p:cNvGrpSpPr/>
        <p:nvPr/>
      </p:nvGrpSpPr>
      <p:grpSpPr>
        <a:xfrm>
          <a:off x="0" y="0"/>
          <a:ext cx="0" cy="0"/>
          <a:chOff x="0" y="0"/>
          <a:chExt cx="0" cy="0"/>
        </a:xfrm>
      </p:grpSpPr>
      <p:sp>
        <p:nvSpPr>
          <p:cNvPr id="703" name="Google Shape;703;p103"/>
          <p:cNvSpPr txBox="1"/>
          <p:nvPr>
            <p:ph type="title"/>
          </p:nvPr>
        </p:nvSpPr>
        <p:spPr>
          <a:xfrm>
            <a:off x="333925" y="12284"/>
            <a:ext cx="8475600" cy="754200"/>
          </a:xfrm>
          <a:prstGeom prst="rect">
            <a:avLst/>
          </a:prstGeom>
          <a:solidFill>
            <a:srgbClr val="FFFFFF"/>
          </a:solidFill>
        </p:spPr>
        <p:txBody>
          <a:bodyPr anchorCtr="0" anchor="t" bIns="91425" lIns="91425" spcFirstLastPara="1" rIns="91425" wrap="square" tIns="91425">
            <a:spAutoFit/>
          </a:bodyPr>
          <a:lstStyle/>
          <a:p>
            <a:pPr indent="0" lvl="0" marL="0" rtl="0" algn="l">
              <a:spcBef>
                <a:spcPts val="0"/>
              </a:spcBef>
              <a:spcAft>
                <a:spcPts val="0"/>
              </a:spcAft>
              <a:buNone/>
            </a:pPr>
            <a:r>
              <a:rPr lang="en" sz="3700">
                <a:latin typeface="Inter Tight"/>
                <a:ea typeface="Inter Tight"/>
                <a:cs typeface="Inter Tight"/>
                <a:sym typeface="Inter Tight"/>
              </a:rPr>
              <a:t>Sponsor</a:t>
            </a:r>
            <a:endParaRPr sz="3700"/>
          </a:p>
        </p:txBody>
      </p:sp>
      <p:sp>
        <p:nvSpPr>
          <p:cNvPr id="704" name="Google Shape;704;p103"/>
          <p:cNvSpPr txBox="1"/>
          <p:nvPr/>
        </p:nvSpPr>
        <p:spPr>
          <a:xfrm>
            <a:off x="341375" y="1900500"/>
            <a:ext cx="7951500" cy="13425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Inter Tight"/>
              <a:buChar char="●"/>
            </a:pPr>
            <a:r>
              <a:rPr lang="en" sz="2400">
                <a:latin typeface="Inter Tight"/>
                <a:ea typeface="Inter Tight"/>
                <a:cs typeface="Inter Tight"/>
                <a:sym typeface="Inter Tight"/>
              </a:rPr>
              <a:t>Thanks to Sokkong Somnang for sponsoring $3</a:t>
            </a:r>
            <a:endParaRPr sz="2400">
              <a:latin typeface="Inter Tight"/>
              <a:ea typeface="Inter Tight"/>
              <a:cs typeface="Inter Tight"/>
              <a:sym typeface="Inter Tight"/>
            </a:endParaRPr>
          </a:p>
          <a:p>
            <a:pPr indent="0" lvl="0" marL="0" rtl="0" algn="l">
              <a:spcBef>
                <a:spcPts val="0"/>
              </a:spcBef>
              <a:spcAft>
                <a:spcPts val="0"/>
              </a:spcAft>
              <a:buNone/>
            </a:pPr>
            <a:r>
              <a:t/>
            </a:r>
            <a:endParaRPr sz="2400">
              <a:latin typeface="Inter Tight"/>
              <a:ea typeface="Inter Tight"/>
              <a:cs typeface="Inter Tight"/>
              <a:sym typeface="Inter Tight"/>
            </a:endParaRPr>
          </a:p>
          <a:p>
            <a:pPr indent="-381000" lvl="0" marL="457200" rtl="0" algn="l">
              <a:spcBef>
                <a:spcPts val="0"/>
              </a:spcBef>
              <a:spcAft>
                <a:spcPts val="0"/>
              </a:spcAft>
              <a:buClr>
                <a:schemeClr val="accent1"/>
              </a:buClr>
              <a:buSzPts val="2400"/>
              <a:buFont typeface="Inter Tight"/>
              <a:buChar char="●"/>
            </a:pPr>
            <a:r>
              <a:rPr lang="en" sz="2400">
                <a:solidFill>
                  <a:schemeClr val="accent1"/>
                </a:solidFill>
                <a:latin typeface="Inter Tight"/>
                <a:ea typeface="Inter Tight"/>
                <a:cs typeface="Inter Tight"/>
                <a:sym typeface="Inter Tight"/>
              </a:rPr>
              <a:t>Thanks to Long Neron for sponsoring $2</a:t>
            </a:r>
            <a:endParaRPr sz="2400">
              <a:latin typeface="Inter Tight"/>
              <a:ea typeface="Inter Tight"/>
              <a:cs typeface="Inter Tight"/>
              <a:sym typeface="Inter Tight"/>
            </a:endParaRPr>
          </a:p>
        </p:txBody>
      </p:sp>
      <p:sp>
        <p:nvSpPr>
          <p:cNvPr id="705" name="Google Shape;705;p103"/>
          <p:cNvSpPr txBox="1"/>
          <p:nvPr/>
        </p:nvSpPr>
        <p:spPr>
          <a:xfrm>
            <a:off x="606125" y="977250"/>
            <a:ext cx="7422000" cy="8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Inter Tight"/>
                <a:ea typeface="Inter Tight"/>
                <a:cs typeface="Inter Tight"/>
                <a:sym typeface="Inter Tight"/>
              </a:rPr>
              <a:t>We rent a machine to host our application in cloud.</a:t>
            </a:r>
            <a:endParaRPr sz="2400">
              <a:latin typeface="Inter Tight"/>
              <a:ea typeface="Inter Tight"/>
              <a:cs typeface="Inter Tight"/>
              <a:sym typeface="Inter Tight"/>
            </a:endParaRPr>
          </a:p>
        </p:txBody>
      </p:sp>
      <p:pic>
        <p:nvPicPr>
          <p:cNvPr id="706" name="Google Shape;706;p103"/>
          <p:cNvPicPr preferRelativeResize="0"/>
          <p:nvPr/>
        </p:nvPicPr>
        <p:blipFill>
          <a:blip r:embed="rId3">
            <a:alphaModFix/>
          </a:blip>
          <a:stretch>
            <a:fillRect/>
          </a:stretch>
        </p:blipFill>
        <p:spPr>
          <a:xfrm>
            <a:off x="7400050" y="3170725"/>
            <a:ext cx="1678374" cy="167837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10" name="Shape 710"/>
        <p:cNvGrpSpPr/>
        <p:nvPr/>
      </p:nvGrpSpPr>
      <p:grpSpPr>
        <a:xfrm>
          <a:off x="0" y="0"/>
          <a:ext cx="0" cy="0"/>
          <a:chOff x="0" y="0"/>
          <a:chExt cx="0" cy="0"/>
        </a:xfrm>
      </p:grpSpPr>
      <p:pic>
        <p:nvPicPr>
          <p:cNvPr descr="Group of young people holding placard saying thank you. Thanking doctors and police. Thankful men and pleased women. Gratitude poster. Appreciation to emergency workers. Vector concept (Provided by Getty Images)" id="711" name="Google Shape;711;p104"/>
          <p:cNvPicPr preferRelativeResize="0"/>
          <p:nvPr/>
        </p:nvPicPr>
        <p:blipFill>
          <a:blip r:embed="rId3">
            <a:alphaModFix/>
          </a:blip>
          <a:stretch>
            <a:fillRect/>
          </a:stretch>
        </p:blipFill>
        <p:spPr>
          <a:xfrm>
            <a:off x="152400" y="408363"/>
            <a:ext cx="8839204" cy="403979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20" name="Shape 420"/>
        <p:cNvGrpSpPr/>
        <p:nvPr/>
      </p:nvGrpSpPr>
      <p:grpSpPr>
        <a:xfrm>
          <a:off x="0" y="0"/>
          <a:ext cx="0" cy="0"/>
          <a:chOff x="0" y="0"/>
          <a:chExt cx="0" cy="0"/>
        </a:xfrm>
      </p:grpSpPr>
      <p:sp>
        <p:nvSpPr>
          <p:cNvPr id="421" name="Google Shape;421;p57"/>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22" name="Google Shape;422;p57" title="DFD 1.png"/>
          <p:cNvPicPr preferRelativeResize="0"/>
          <p:nvPr/>
        </p:nvPicPr>
        <p:blipFill>
          <a:blip r:embed="rId3">
            <a:alphaModFix/>
          </a:blip>
          <a:stretch>
            <a:fillRect/>
          </a:stretch>
        </p:blipFill>
        <p:spPr>
          <a:xfrm>
            <a:off x="-1490785" y="-818007"/>
            <a:ext cx="10380299" cy="8028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26" name="Shape 426"/>
        <p:cNvGrpSpPr/>
        <p:nvPr/>
      </p:nvGrpSpPr>
      <p:grpSpPr>
        <a:xfrm>
          <a:off x="0" y="0"/>
          <a:ext cx="0" cy="0"/>
          <a:chOff x="0" y="0"/>
          <a:chExt cx="0" cy="0"/>
        </a:xfrm>
      </p:grpSpPr>
      <p:sp>
        <p:nvSpPr>
          <p:cNvPr id="427" name="Google Shape;427;p58"/>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28" name="Google Shape;428;p58" title="DFD 1.png"/>
          <p:cNvPicPr preferRelativeResize="0"/>
          <p:nvPr/>
        </p:nvPicPr>
        <p:blipFill>
          <a:blip r:embed="rId3">
            <a:alphaModFix/>
          </a:blip>
          <a:stretch>
            <a:fillRect/>
          </a:stretch>
        </p:blipFill>
        <p:spPr>
          <a:xfrm>
            <a:off x="-1341277" y="-2992890"/>
            <a:ext cx="10380299" cy="8028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32" name="Shape 432"/>
        <p:cNvGrpSpPr/>
        <p:nvPr/>
      </p:nvGrpSpPr>
      <p:grpSpPr>
        <a:xfrm>
          <a:off x="0" y="0"/>
          <a:ext cx="0" cy="0"/>
          <a:chOff x="0" y="0"/>
          <a:chExt cx="0" cy="0"/>
        </a:xfrm>
      </p:grpSpPr>
      <p:sp>
        <p:nvSpPr>
          <p:cNvPr id="433" name="Google Shape;433;p59"/>
          <p:cNvSpPr txBox="1"/>
          <p:nvPr>
            <p:ph type="title"/>
          </p:nvPr>
        </p:nvSpPr>
        <p:spPr>
          <a:xfrm>
            <a:off x="459325" y="152150"/>
            <a:ext cx="1257300" cy="615600"/>
          </a:xfrm>
          <a:prstGeom prst="rect">
            <a:avLst/>
          </a:prstGeom>
          <a:solidFill>
            <a:srgbClr val="FFFFFF"/>
          </a:solidFill>
        </p:spPr>
        <p:txBody>
          <a:bodyPr anchorCtr="0" anchor="t" bIns="91425" lIns="91425" spcFirstLastPara="1" rIns="91425" wrap="square" tIns="91425">
            <a:spAutoFit/>
          </a:bodyPr>
          <a:lstStyle/>
          <a:p>
            <a:pPr indent="0" lvl="0" marL="0" rtl="0" algn="l">
              <a:spcBef>
                <a:spcPts val="0"/>
              </a:spcBef>
              <a:spcAft>
                <a:spcPts val="0"/>
              </a:spcAft>
              <a:buNone/>
            </a:pPr>
            <a:r>
              <a:rPr lang="en">
                <a:latin typeface="Inter Tight"/>
                <a:ea typeface="Inter Tight"/>
                <a:cs typeface="Inter Tight"/>
                <a:sym typeface="Inter Tight"/>
              </a:rPr>
              <a:t>DFD 2</a:t>
            </a:r>
            <a:endParaRPr/>
          </a:p>
        </p:txBody>
      </p:sp>
      <p:sp>
        <p:nvSpPr>
          <p:cNvPr id="434" name="Google Shape;434;p59"/>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35" name="Google Shape;435;p59" title="DFD 2 (P1).png"/>
          <p:cNvPicPr preferRelativeResize="0"/>
          <p:nvPr/>
        </p:nvPicPr>
        <p:blipFill>
          <a:blip r:embed="rId3">
            <a:alphaModFix/>
          </a:blip>
          <a:stretch>
            <a:fillRect/>
          </a:stretch>
        </p:blipFill>
        <p:spPr>
          <a:xfrm>
            <a:off x="1529517" y="205550"/>
            <a:ext cx="7294061" cy="47855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39" name="Shape 439"/>
        <p:cNvGrpSpPr/>
        <p:nvPr/>
      </p:nvGrpSpPr>
      <p:grpSpPr>
        <a:xfrm>
          <a:off x="0" y="0"/>
          <a:ext cx="0" cy="0"/>
          <a:chOff x="0" y="0"/>
          <a:chExt cx="0" cy="0"/>
        </a:xfrm>
      </p:grpSpPr>
      <p:sp>
        <p:nvSpPr>
          <p:cNvPr id="440" name="Google Shape;440;p60"/>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41" name="Google Shape;441;p60" title="DFD 2 (P2).png"/>
          <p:cNvPicPr preferRelativeResize="0"/>
          <p:nvPr/>
        </p:nvPicPr>
        <p:blipFill>
          <a:blip r:embed="rId3">
            <a:alphaModFix/>
          </a:blip>
          <a:stretch>
            <a:fillRect/>
          </a:stretch>
        </p:blipFill>
        <p:spPr>
          <a:xfrm>
            <a:off x="-368198" y="199907"/>
            <a:ext cx="9343226" cy="6427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esson 1">
  <a:themeElements>
    <a:clrScheme name="Simple Light">
      <a:dk1>
        <a:srgbClr val="137C3F"/>
      </a:dk1>
      <a:lt1>
        <a:srgbClr val="FFFCF5"/>
      </a:lt1>
      <a:dk2>
        <a:srgbClr val="146AEB"/>
      </a:dk2>
      <a:lt2>
        <a:srgbClr val="FBA084"/>
      </a:lt2>
      <a:accent1>
        <a:srgbClr val="000000"/>
      </a:accent1>
      <a:accent2>
        <a:srgbClr val="FFFFB3"/>
      </a:accent2>
      <a:accent3>
        <a:srgbClr val="B6D7A8"/>
      </a:accent3>
      <a:accent4>
        <a:srgbClr val="A4C2F4"/>
      </a:accent4>
      <a:accent5>
        <a:srgbClr val="B6D7A8"/>
      </a:accent5>
      <a:accent6>
        <a:srgbClr val="B4A7D6"/>
      </a:accent6>
      <a:hlink>
        <a:srgbClr val="146AE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